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8" r:id="rId2"/>
    <p:sldMasterId id="2147483668" r:id="rId3"/>
  </p:sldMasterIdLst>
  <p:notesMasterIdLst>
    <p:notesMasterId r:id="rId14"/>
  </p:notesMasterIdLst>
  <p:sldIdLst>
    <p:sldId id="256" r:id="rId4"/>
    <p:sldId id="257" r:id="rId5"/>
    <p:sldId id="270" r:id="rId6"/>
    <p:sldId id="268" r:id="rId7"/>
    <p:sldId id="259" r:id="rId8"/>
    <p:sldId id="264" r:id="rId9"/>
    <p:sldId id="269" r:id="rId10"/>
    <p:sldId id="267" r:id="rId11"/>
    <p:sldId id="261" r:id="rId12"/>
    <p:sldId id="258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941" autoAdjust="0"/>
  </p:normalViewPr>
  <p:slideViewPr>
    <p:cSldViewPr>
      <p:cViewPr varScale="1">
        <p:scale>
          <a:sx n="65" d="100"/>
          <a:sy n="65" d="100"/>
        </p:scale>
        <p:origin x="-46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F79124-0DBB-4E82-84EC-2F28BB8F2A3B}" type="doc">
      <dgm:prSet loTypeId="urn:microsoft.com/office/officeart/2005/8/layout/radial4" loCatId="relationship" qsTypeId="urn:microsoft.com/office/officeart/2005/8/quickstyle/3d9" qsCatId="3D" csTypeId="urn:microsoft.com/office/officeart/2005/8/colors/accent1_2" csCatId="accent1" phldr="1"/>
      <dgm:spPr>
        <a:scene3d>
          <a:camera prst="perspectiveRelaxed">
            <a:rot lat="0" lon="0" rev="0"/>
          </a:camera>
          <a:lightRig rig="soft" dir="t"/>
          <a:backdrop>
            <a:anchor x="0" y="0" z="-210000"/>
            <a:norm dx="0" dy="0" dz="914400"/>
            <a:up dx="0" dy="914400" dz="0"/>
          </a:backdrop>
        </a:scene3d>
      </dgm:spPr>
      <dgm:t>
        <a:bodyPr/>
        <a:lstStyle/>
        <a:p>
          <a:endParaRPr lang="en-GB"/>
        </a:p>
      </dgm:t>
    </dgm:pt>
    <dgm:pt modelId="{5FB14CED-0A9B-48F5-98FA-728C35F11B23}">
      <dgm:prSet phldrT="[Text]"/>
      <dgm:spPr/>
      <dgm:t>
        <a:bodyPr/>
        <a:lstStyle/>
        <a:p>
          <a:r>
            <a:rPr lang="en-GB" dirty="0" smtClean="0"/>
            <a:t>Final Conference Event</a:t>
          </a:r>
          <a:endParaRPr lang="en-GB" dirty="0"/>
        </a:p>
      </dgm:t>
    </dgm:pt>
    <dgm:pt modelId="{1EC55595-1BE4-4A55-82C9-9AFD0D44B009}" type="parTrans" cxnId="{89E495AD-6C37-4701-93D6-F4FAC40C7289}">
      <dgm:prSet/>
      <dgm:spPr/>
      <dgm:t>
        <a:bodyPr/>
        <a:lstStyle/>
        <a:p>
          <a:endParaRPr lang="en-GB"/>
        </a:p>
      </dgm:t>
    </dgm:pt>
    <dgm:pt modelId="{61E474CA-6585-46C6-AF97-C465FED5B60C}" type="sibTrans" cxnId="{89E495AD-6C37-4701-93D6-F4FAC40C7289}">
      <dgm:prSet/>
      <dgm:spPr/>
      <dgm:t>
        <a:bodyPr/>
        <a:lstStyle/>
        <a:p>
          <a:endParaRPr lang="en-GB"/>
        </a:p>
      </dgm:t>
    </dgm:pt>
    <dgm:pt modelId="{CE93ADE9-8709-432E-A9A4-7E91FE54C03F}">
      <dgm:prSet phldrT="[Text]"/>
      <dgm:spPr/>
      <dgm:t>
        <a:bodyPr/>
        <a:lstStyle/>
        <a:p>
          <a:r>
            <a:rPr lang="en-GB" dirty="0" smtClean="0"/>
            <a:t>Practitioner Working Group</a:t>
          </a:r>
          <a:endParaRPr lang="en-GB" dirty="0"/>
        </a:p>
      </dgm:t>
    </dgm:pt>
    <dgm:pt modelId="{4D4EA8F1-4C8F-4DAD-BDDF-9B9E6E6AF4BC}" type="parTrans" cxnId="{0DD85E5E-345D-48D5-A87A-4FB8A945EAAA}">
      <dgm:prSet/>
      <dgm:spPr/>
      <dgm:t>
        <a:bodyPr/>
        <a:lstStyle/>
        <a:p>
          <a:endParaRPr lang="en-GB"/>
        </a:p>
      </dgm:t>
    </dgm:pt>
    <dgm:pt modelId="{50AA1986-11F5-4FCF-8CFE-760572E66190}" type="sibTrans" cxnId="{0DD85E5E-345D-48D5-A87A-4FB8A945EAAA}">
      <dgm:prSet/>
      <dgm:spPr/>
      <dgm:t>
        <a:bodyPr/>
        <a:lstStyle/>
        <a:p>
          <a:endParaRPr lang="en-GB"/>
        </a:p>
      </dgm:t>
    </dgm:pt>
    <dgm:pt modelId="{1640F9F2-286B-4D7D-BAAC-2333FE446F62}">
      <dgm:prSet phldrT="[Text]"/>
      <dgm:spPr/>
      <dgm:t>
        <a:bodyPr/>
        <a:lstStyle/>
        <a:p>
          <a:r>
            <a:rPr lang="en-GB" dirty="0" smtClean="0"/>
            <a:t>Stakeholder Working Group</a:t>
          </a:r>
          <a:endParaRPr lang="en-GB" dirty="0"/>
        </a:p>
      </dgm:t>
    </dgm:pt>
    <dgm:pt modelId="{7922B352-8C0D-44CF-848A-F2CFEFD2F3AB}" type="parTrans" cxnId="{0972ED9A-6947-401D-87DA-E5316F550B1F}">
      <dgm:prSet/>
      <dgm:spPr/>
      <dgm:t>
        <a:bodyPr/>
        <a:lstStyle/>
        <a:p>
          <a:endParaRPr lang="en-GB"/>
        </a:p>
      </dgm:t>
    </dgm:pt>
    <dgm:pt modelId="{263E6628-758E-4599-9E16-F9C8E77FFA3C}" type="sibTrans" cxnId="{0972ED9A-6947-401D-87DA-E5316F550B1F}">
      <dgm:prSet/>
      <dgm:spPr/>
      <dgm:t>
        <a:bodyPr/>
        <a:lstStyle/>
        <a:p>
          <a:endParaRPr lang="en-GB"/>
        </a:p>
      </dgm:t>
    </dgm:pt>
    <dgm:pt modelId="{EDC53D5B-7A8E-4470-B393-FE80D838EB71}">
      <dgm:prSet phldrT="[Text]"/>
      <dgm:spPr/>
      <dgm:t>
        <a:bodyPr/>
        <a:lstStyle/>
        <a:p>
          <a:r>
            <a:rPr lang="en-GB" dirty="0" smtClean="0"/>
            <a:t>Policy-makers and Influencers Working Group</a:t>
          </a:r>
          <a:endParaRPr lang="en-GB" dirty="0"/>
        </a:p>
      </dgm:t>
    </dgm:pt>
    <dgm:pt modelId="{9A1AAF30-83DC-4809-B855-2C640677471B}" type="parTrans" cxnId="{8665FB14-34AF-4B6A-872B-5AE3164D4C51}">
      <dgm:prSet/>
      <dgm:spPr/>
      <dgm:t>
        <a:bodyPr/>
        <a:lstStyle/>
        <a:p>
          <a:endParaRPr lang="en-GB"/>
        </a:p>
      </dgm:t>
    </dgm:pt>
    <dgm:pt modelId="{47ABE47F-38A5-44E8-A83F-5CB0614C67F0}" type="sibTrans" cxnId="{8665FB14-34AF-4B6A-872B-5AE3164D4C51}">
      <dgm:prSet/>
      <dgm:spPr/>
      <dgm:t>
        <a:bodyPr/>
        <a:lstStyle/>
        <a:p>
          <a:endParaRPr lang="en-GB"/>
        </a:p>
      </dgm:t>
    </dgm:pt>
    <dgm:pt modelId="{72EEC8C8-2F8F-46AF-8B33-16BF07342D9B}" type="pres">
      <dgm:prSet presAssocID="{2DF79124-0DBB-4E82-84EC-2F28BB8F2A3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E5BF9B5-B78F-4C11-83CD-5900166E21A5}" type="pres">
      <dgm:prSet presAssocID="{5FB14CED-0A9B-48F5-98FA-728C35F11B23}" presName="centerShape" presStyleLbl="node0" presStyleIdx="0" presStyleCnt="1"/>
      <dgm:spPr/>
      <dgm:t>
        <a:bodyPr/>
        <a:lstStyle/>
        <a:p>
          <a:endParaRPr lang="en-GB"/>
        </a:p>
      </dgm:t>
    </dgm:pt>
    <dgm:pt modelId="{A744B5FD-5192-4F09-9DCF-8D898828FD68}" type="pres">
      <dgm:prSet presAssocID="{4D4EA8F1-4C8F-4DAD-BDDF-9B9E6E6AF4BC}" presName="parTrans" presStyleLbl="bgSibTrans2D1" presStyleIdx="0" presStyleCnt="3"/>
      <dgm:spPr/>
      <dgm:t>
        <a:bodyPr/>
        <a:lstStyle/>
        <a:p>
          <a:endParaRPr lang="en-GB"/>
        </a:p>
      </dgm:t>
    </dgm:pt>
    <dgm:pt modelId="{26209044-A921-4FC8-9A05-99DF33A3FE0C}" type="pres">
      <dgm:prSet presAssocID="{CE93ADE9-8709-432E-A9A4-7E91FE54C03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E4D9839-C8D1-4C97-803F-E92E7B56CB73}" type="pres">
      <dgm:prSet presAssocID="{7922B352-8C0D-44CF-848A-F2CFEFD2F3AB}" presName="parTrans" presStyleLbl="bgSibTrans2D1" presStyleIdx="1" presStyleCnt="3"/>
      <dgm:spPr/>
      <dgm:t>
        <a:bodyPr/>
        <a:lstStyle/>
        <a:p>
          <a:endParaRPr lang="en-GB"/>
        </a:p>
      </dgm:t>
    </dgm:pt>
    <dgm:pt modelId="{AD68C39C-1434-4545-8871-30E2199F04B8}" type="pres">
      <dgm:prSet presAssocID="{1640F9F2-286B-4D7D-BAAC-2333FE446F6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6869CCE-F164-4733-AB2A-9BACE4EB1FCA}" type="pres">
      <dgm:prSet presAssocID="{9A1AAF30-83DC-4809-B855-2C640677471B}" presName="parTrans" presStyleLbl="bgSibTrans2D1" presStyleIdx="2" presStyleCnt="3"/>
      <dgm:spPr/>
      <dgm:t>
        <a:bodyPr/>
        <a:lstStyle/>
        <a:p>
          <a:endParaRPr lang="en-GB"/>
        </a:p>
      </dgm:t>
    </dgm:pt>
    <dgm:pt modelId="{98CA1BBA-B091-4DC0-96B1-11AEA7CC790E}" type="pres">
      <dgm:prSet presAssocID="{EDC53D5B-7A8E-4470-B393-FE80D838EB7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9D1A0C7-EF62-4F8A-8422-08B37B6333B6}" type="presOf" srcId="{4D4EA8F1-4C8F-4DAD-BDDF-9B9E6E6AF4BC}" destId="{A744B5FD-5192-4F09-9DCF-8D898828FD68}" srcOrd="0" destOrd="0" presId="urn:microsoft.com/office/officeart/2005/8/layout/radial4"/>
    <dgm:cxn modelId="{A7886A44-D803-495F-BAEF-FE1FEA170095}" type="presOf" srcId="{2DF79124-0DBB-4E82-84EC-2F28BB8F2A3B}" destId="{72EEC8C8-2F8F-46AF-8B33-16BF07342D9B}" srcOrd="0" destOrd="0" presId="urn:microsoft.com/office/officeart/2005/8/layout/radial4"/>
    <dgm:cxn modelId="{FEA13250-F3D3-45E8-A954-9352175F1CE6}" type="presOf" srcId="{7922B352-8C0D-44CF-848A-F2CFEFD2F3AB}" destId="{0E4D9839-C8D1-4C97-803F-E92E7B56CB73}" srcOrd="0" destOrd="0" presId="urn:microsoft.com/office/officeart/2005/8/layout/radial4"/>
    <dgm:cxn modelId="{8665FB14-34AF-4B6A-872B-5AE3164D4C51}" srcId="{5FB14CED-0A9B-48F5-98FA-728C35F11B23}" destId="{EDC53D5B-7A8E-4470-B393-FE80D838EB71}" srcOrd="2" destOrd="0" parTransId="{9A1AAF30-83DC-4809-B855-2C640677471B}" sibTransId="{47ABE47F-38A5-44E8-A83F-5CB0614C67F0}"/>
    <dgm:cxn modelId="{937B282E-5BA1-4E5D-A818-8C90EFAFBB45}" type="presOf" srcId="{1640F9F2-286B-4D7D-BAAC-2333FE446F62}" destId="{AD68C39C-1434-4545-8871-30E2199F04B8}" srcOrd="0" destOrd="0" presId="urn:microsoft.com/office/officeart/2005/8/layout/radial4"/>
    <dgm:cxn modelId="{D17FA863-192D-4156-A2F5-7A00F64C7315}" type="presOf" srcId="{CE93ADE9-8709-432E-A9A4-7E91FE54C03F}" destId="{26209044-A921-4FC8-9A05-99DF33A3FE0C}" srcOrd="0" destOrd="0" presId="urn:microsoft.com/office/officeart/2005/8/layout/radial4"/>
    <dgm:cxn modelId="{86E2E078-2ACB-4316-AA97-9097C0D0A119}" type="presOf" srcId="{9A1AAF30-83DC-4809-B855-2C640677471B}" destId="{B6869CCE-F164-4733-AB2A-9BACE4EB1FCA}" srcOrd="0" destOrd="0" presId="urn:microsoft.com/office/officeart/2005/8/layout/radial4"/>
    <dgm:cxn modelId="{0DD85E5E-345D-48D5-A87A-4FB8A945EAAA}" srcId="{5FB14CED-0A9B-48F5-98FA-728C35F11B23}" destId="{CE93ADE9-8709-432E-A9A4-7E91FE54C03F}" srcOrd="0" destOrd="0" parTransId="{4D4EA8F1-4C8F-4DAD-BDDF-9B9E6E6AF4BC}" sibTransId="{50AA1986-11F5-4FCF-8CFE-760572E66190}"/>
    <dgm:cxn modelId="{0972ED9A-6947-401D-87DA-E5316F550B1F}" srcId="{5FB14CED-0A9B-48F5-98FA-728C35F11B23}" destId="{1640F9F2-286B-4D7D-BAAC-2333FE446F62}" srcOrd="1" destOrd="0" parTransId="{7922B352-8C0D-44CF-848A-F2CFEFD2F3AB}" sibTransId="{263E6628-758E-4599-9E16-F9C8E77FFA3C}"/>
    <dgm:cxn modelId="{3B0C6D15-0D75-4A0F-964F-29ACF9D4B36B}" type="presOf" srcId="{EDC53D5B-7A8E-4470-B393-FE80D838EB71}" destId="{98CA1BBA-B091-4DC0-96B1-11AEA7CC790E}" srcOrd="0" destOrd="0" presId="urn:microsoft.com/office/officeart/2005/8/layout/radial4"/>
    <dgm:cxn modelId="{ADFA13C0-B5D8-42E5-9FA2-C35DEAAC33C8}" type="presOf" srcId="{5FB14CED-0A9B-48F5-98FA-728C35F11B23}" destId="{BE5BF9B5-B78F-4C11-83CD-5900166E21A5}" srcOrd="0" destOrd="0" presId="urn:microsoft.com/office/officeart/2005/8/layout/radial4"/>
    <dgm:cxn modelId="{89E495AD-6C37-4701-93D6-F4FAC40C7289}" srcId="{2DF79124-0DBB-4E82-84EC-2F28BB8F2A3B}" destId="{5FB14CED-0A9B-48F5-98FA-728C35F11B23}" srcOrd="0" destOrd="0" parTransId="{1EC55595-1BE4-4A55-82C9-9AFD0D44B009}" sibTransId="{61E474CA-6585-46C6-AF97-C465FED5B60C}"/>
    <dgm:cxn modelId="{15C2008E-DC7E-42AB-85F3-159FE82FA131}" type="presParOf" srcId="{72EEC8C8-2F8F-46AF-8B33-16BF07342D9B}" destId="{BE5BF9B5-B78F-4C11-83CD-5900166E21A5}" srcOrd="0" destOrd="0" presId="urn:microsoft.com/office/officeart/2005/8/layout/radial4"/>
    <dgm:cxn modelId="{C4BFB1A2-5588-4F39-B309-A7468F558B64}" type="presParOf" srcId="{72EEC8C8-2F8F-46AF-8B33-16BF07342D9B}" destId="{A744B5FD-5192-4F09-9DCF-8D898828FD68}" srcOrd="1" destOrd="0" presId="urn:microsoft.com/office/officeart/2005/8/layout/radial4"/>
    <dgm:cxn modelId="{78714C05-C480-424F-83C8-24AED2C518C0}" type="presParOf" srcId="{72EEC8C8-2F8F-46AF-8B33-16BF07342D9B}" destId="{26209044-A921-4FC8-9A05-99DF33A3FE0C}" srcOrd="2" destOrd="0" presId="urn:microsoft.com/office/officeart/2005/8/layout/radial4"/>
    <dgm:cxn modelId="{164845D7-356D-4E7A-BE69-373D45099F38}" type="presParOf" srcId="{72EEC8C8-2F8F-46AF-8B33-16BF07342D9B}" destId="{0E4D9839-C8D1-4C97-803F-E92E7B56CB73}" srcOrd="3" destOrd="0" presId="urn:microsoft.com/office/officeart/2005/8/layout/radial4"/>
    <dgm:cxn modelId="{E6F51D49-854A-4D5E-9880-CE65543EC062}" type="presParOf" srcId="{72EEC8C8-2F8F-46AF-8B33-16BF07342D9B}" destId="{AD68C39C-1434-4545-8871-30E2199F04B8}" srcOrd="4" destOrd="0" presId="urn:microsoft.com/office/officeart/2005/8/layout/radial4"/>
    <dgm:cxn modelId="{FBC67B6E-0795-4747-9A66-4BF006A689FB}" type="presParOf" srcId="{72EEC8C8-2F8F-46AF-8B33-16BF07342D9B}" destId="{B6869CCE-F164-4733-AB2A-9BACE4EB1FCA}" srcOrd="5" destOrd="0" presId="urn:microsoft.com/office/officeart/2005/8/layout/radial4"/>
    <dgm:cxn modelId="{B61929C6-7E07-4B95-97F1-778DD8531DC4}" type="presParOf" srcId="{72EEC8C8-2F8F-46AF-8B33-16BF07342D9B}" destId="{98CA1BBA-B091-4DC0-96B1-11AEA7CC790E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2C50BC-947C-443E-8976-6D0C50F8631E}" type="doc">
      <dgm:prSet loTypeId="urn:microsoft.com/office/officeart/2011/layout/ConvergingText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6D0A4985-9E5C-49C7-9E15-82024CCE6D96}">
      <dgm:prSet phldrT="[Text]"/>
      <dgm:spPr/>
      <dgm:t>
        <a:bodyPr/>
        <a:lstStyle/>
        <a:p>
          <a:r>
            <a:rPr lang="en-GB" dirty="0"/>
            <a:t>Ageing in the Right Place</a:t>
          </a:r>
        </a:p>
      </dgm:t>
    </dgm:pt>
    <dgm:pt modelId="{62D097C1-28AB-4D34-8D68-8EB52A65B0C4}" type="parTrans" cxnId="{BF39902F-623A-4F27-93A8-A6AD27E98D6D}">
      <dgm:prSet/>
      <dgm:spPr/>
      <dgm:t>
        <a:bodyPr/>
        <a:lstStyle/>
        <a:p>
          <a:endParaRPr lang="en-GB"/>
        </a:p>
      </dgm:t>
    </dgm:pt>
    <dgm:pt modelId="{43016B9D-63A0-409E-9121-B578B7BE9F87}" type="sibTrans" cxnId="{BF39902F-623A-4F27-93A8-A6AD27E98D6D}">
      <dgm:prSet/>
      <dgm:spPr/>
      <dgm:t>
        <a:bodyPr/>
        <a:lstStyle/>
        <a:p>
          <a:endParaRPr lang="en-GB"/>
        </a:p>
      </dgm:t>
    </dgm:pt>
    <dgm:pt modelId="{C9C721F6-83D2-4E01-B647-5F4D19B6BA64}">
      <dgm:prSet phldrT="[Text]"/>
      <dgm:spPr/>
      <dgm:t>
        <a:bodyPr/>
        <a:lstStyle/>
        <a:p>
          <a:r>
            <a:rPr lang="en-GB" dirty="0"/>
            <a:t>Housing </a:t>
          </a:r>
          <a:r>
            <a:rPr lang="en-GB" dirty="0" smtClean="0"/>
            <a:t>&amp;Home</a:t>
          </a:r>
          <a:endParaRPr lang="en-GB" dirty="0"/>
        </a:p>
      </dgm:t>
    </dgm:pt>
    <dgm:pt modelId="{8F4CB6C8-1D05-4BEA-87CB-C8BDAE3F2094}" type="parTrans" cxnId="{05EDE434-FB36-4F63-B606-3ED198A00C69}">
      <dgm:prSet/>
      <dgm:spPr/>
      <dgm:t>
        <a:bodyPr/>
        <a:lstStyle/>
        <a:p>
          <a:endParaRPr lang="en-GB"/>
        </a:p>
      </dgm:t>
    </dgm:pt>
    <dgm:pt modelId="{5A0C47ED-69B8-494C-8FB3-A29711A0A860}" type="sibTrans" cxnId="{05EDE434-FB36-4F63-B606-3ED198A00C69}">
      <dgm:prSet/>
      <dgm:spPr/>
      <dgm:t>
        <a:bodyPr/>
        <a:lstStyle/>
        <a:p>
          <a:endParaRPr lang="en-GB"/>
        </a:p>
      </dgm:t>
    </dgm:pt>
    <dgm:pt modelId="{AC81C0DF-EACA-4704-A178-58183DF242EE}">
      <dgm:prSet phldrT="[Text]"/>
      <dgm:spPr/>
      <dgm:t>
        <a:bodyPr/>
        <a:lstStyle/>
        <a:p>
          <a:r>
            <a:rPr lang="en-GB"/>
            <a:t>Community</a:t>
          </a:r>
        </a:p>
      </dgm:t>
    </dgm:pt>
    <dgm:pt modelId="{C54BD4C3-43A9-44A3-AC0B-EAC5E73ACB42}" type="parTrans" cxnId="{DDB54875-04DE-4962-A59D-FFB13029B104}">
      <dgm:prSet/>
      <dgm:spPr/>
      <dgm:t>
        <a:bodyPr/>
        <a:lstStyle/>
        <a:p>
          <a:endParaRPr lang="en-GB"/>
        </a:p>
      </dgm:t>
    </dgm:pt>
    <dgm:pt modelId="{CD333ED8-17A4-41E5-BB14-3308AB8E96EC}" type="sibTrans" cxnId="{DDB54875-04DE-4962-A59D-FFB13029B104}">
      <dgm:prSet/>
      <dgm:spPr/>
      <dgm:t>
        <a:bodyPr/>
        <a:lstStyle/>
        <a:p>
          <a:endParaRPr lang="en-GB"/>
        </a:p>
      </dgm:t>
    </dgm:pt>
    <dgm:pt modelId="{F1E464A0-90F2-4810-85BB-6ADD0FCC2964}">
      <dgm:prSet phldrT="[Text]"/>
      <dgm:spPr/>
      <dgm:t>
        <a:bodyPr/>
        <a:lstStyle/>
        <a:p>
          <a:r>
            <a:rPr lang="en-GB" dirty="0"/>
            <a:t>Care &amp; Technology</a:t>
          </a:r>
        </a:p>
      </dgm:t>
    </dgm:pt>
    <dgm:pt modelId="{E33A718B-1811-4BA4-B31E-C276681ECD3F}" type="parTrans" cxnId="{B3E5BDA7-36B6-441C-BAFB-D32C7AF15218}">
      <dgm:prSet/>
      <dgm:spPr/>
      <dgm:t>
        <a:bodyPr/>
        <a:lstStyle/>
        <a:p>
          <a:endParaRPr lang="en-GB"/>
        </a:p>
      </dgm:t>
    </dgm:pt>
    <dgm:pt modelId="{AA46C241-04F5-4726-85E9-DB78DEE43B1F}" type="sibTrans" cxnId="{B3E5BDA7-36B6-441C-BAFB-D32C7AF15218}">
      <dgm:prSet/>
      <dgm:spPr/>
      <dgm:t>
        <a:bodyPr/>
        <a:lstStyle/>
        <a:p>
          <a:endParaRPr lang="en-GB"/>
        </a:p>
      </dgm:t>
    </dgm:pt>
    <dgm:pt modelId="{FC675DBA-4CA4-4EB7-A121-DACFF3A2CA2E}" type="pres">
      <dgm:prSet presAssocID="{852C50BC-947C-443E-8976-6D0C50F8631E}" presName="Name0" presStyleCnt="0">
        <dgm:presLayoutVars>
          <dgm:chMax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BDCEB0CD-DCEA-4AED-BFC5-10793D6F5D99}" type="pres">
      <dgm:prSet presAssocID="{6D0A4985-9E5C-49C7-9E15-82024CCE6D96}" presName="composite" presStyleCnt="0"/>
      <dgm:spPr/>
    </dgm:pt>
    <dgm:pt modelId="{A11D46A8-C103-45BC-8589-22AA4E0DDF01}" type="pres">
      <dgm:prSet presAssocID="{6D0A4985-9E5C-49C7-9E15-82024CCE6D96}" presName="ParentAccent1" presStyleLbl="alignNode1" presStyleIdx="0" presStyleCnt="34"/>
      <dgm:spPr/>
    </dgm:pt>
    <dgm:pt modelId="{4A8E8DC6-00AF-4426-937F-468E65568FAC}" type="pres">
      <dgm:prSet presAssocID="{6D0A4985-9E5C-49C7-9E15-82024CCE6D96}" presName="ParentAccent2" presStyleLbl="alignNode1" presStyleIdx="1" presStyleCnt="34"/>
      <dgm:spPr/>
    </dgm:pt>
    <dgm:pt modelId="{CA0B318C-9878-43BC-8F58-23F8C5728AE2}" type="pres">
      <dgm:prSet presAssocID="{6D0A4985-9E5C-49C7-9E15-82024CCE6D96}" presName="ParentAccent3" presStyleLbl="alignNode1" presStyleIdx="2" presStyleCnt="34"/>
      <dgm:spPr/>
    </dgm:pt>
    <dgm:pt modelId="{B32D9FD5-BD53-4802-8AA5-466DD8865CE5}" type="pres">
      <dgm:prSet presAssocID="{6D0A4985-9E5C-49C7-9E15-82024CCE6D96}" presName="ParentAccent4" presStyleLbl="alignNode1" presStyleIdx="3" presStyleCnt="34"/>
      <dgm:spPr/>
    </dgm:pt>
    <dgm:pt modelId="{BCA4D878-1CD1-488D-A941-3A6D756FF738}" type="pres">
      <dgm:prSet presAssocID="{6D0A4985-9E5C-49C7-9E15-82024CCE6D96}" presName="ParentAccent5" presStyleLbl="alignNode1" presStyleIdx="4" presStyleCnt="34"/>
      <dgm:spPr/>
    </dgm:pt>
    <dgm:pt modelId="{D6B63F70-F0BE-487B-82D6-BC8692B6B85B}" type="pres">
      <dgm:prSet presAssocID="{6D0A4985-9E5C-49C7-9E15-82024CCE6D96}" presName="ParentAccent6" presStyleLbl="alignNode1" presStyleIdx="5" presStyleCnt="34"/>
      <dgm:spPr/>
    </dgm:pt>
    <dgm:pt modelId="{E54761A8-BC57-4448-968C-D3DE56CFEE3A}" type="pres">
      <dgm:prSet presAssocID="{6D0A4985-9E5C-49C7-9E15-82024CCE6D96}" presName="ParentAccent7" presStyleLbl="alignNode1" presStyleIdx="6" presStyleCnt="34"/>
      <dgm:spPr/>
    </dgm:pt>
    <dgm:pt modelId="{1E80E1E5-F2F1-4E09-9B46-59E66A862F22}" type="pres">
      <dgm:prSet presAssocID="{6D0A4985-9E5C-49C7-9E15-82024CCE6D96}" presName="ParentAccent8" presStyleLbl="alignNode1" presStyleIdx="7" presStyleCnt="34"/>
      <dgm:spPr/>
    </dgm:pt>
    <dgm:pt modelId="{AB7414C1-13B2-4018-A543-696D22B3F804}" type="pres">
      <dgm:prSet presAssocID="{6D0A4985-9E5C-49C7-9E15-82024CCE6D96}" presName="ParentAccent9" presStyleLbl="alignNode1" presStyleIdx="8" presStyleCnt="34"/>
      <dgm:spPr/>
    </dgm:pt>
    <dgm:pt modelId="{8A7A3ADF-6315-40F2-B28F-4CB1D3D0F724}" type="pres">
      <dgm:prSet presAssocID="{6D0A4985-9E5C-49C7-9E15-82024CCE6D96}" presName="ParentAccent10" presStyleLbl="alignNode1" presStyleIdx="9" presStyleCnt="34"/>
      <dgm:spPr/>
    </dgm:pt>
    <dgm:pt modelId="{D4CCA168-9A70-4297-BB93-062646C0F43D}" type="pres">
      <dgm:prSet presAssocID="{6D0A4985-9E5C-49C7-9E15-82024CCE6D96}" presName="Parent" presStyleLbl="alignNode1" presStyleIdx="10" presStyleCnt="34" custLinFactNeighborX="-3267" custLinFactNeighborY="544">
        <dgm:presLayoutVars>
          <dgm:chMax val="5"/>
          <dgm:chPref val="3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062C20D-C756-4FA8-8309-2A66F58104A9}" type="pres">
      <dgm:prSet presAssocID="{C9C721F6-83D2-4E01-B647-5F4D19B6BA64}" presName="Child1Accent1" presStyleLbl="alignNode1" presStyleIdx="11" presStyleCnt="34"/>
      <dgm:spPr/>
    </dgm:pt>
    <dgm:pt modelId="{B9CDA6B9-DD45-4381-8FB7-859A2157DCB9}" type="pres">
      <dgm:prSet presAssocID="{C9C721F6-83D2-4E01-B647-5F4D19B6BA64}" presName="Child1Accent2" presStyleLbl="alignNode1" presStyleIdx="12" presStyleCnt="34"/>
      <dgm:spPr/>
    </dgm:pt>
    <dgm:pt modelId="{F986D7EC-E183-4EAB-A0D9-EFC565A91875}" type="pres">
      <dgm:prSet presAssocID="{C9C721F6-83D2-4E01-B647-5F4D19B6BA64}" presName="Child1Accent3" presStyleLbl="alignNode1" presStyleIdx="13" presStyleCnt="34"/>
      <dgm:spPr/>
    </dgm:pt>
    <dgm:pt modelId="{33B11921-5CCB-47C6-B215-A94FA3E0CDA5}" type="pres">
      <dgm:prSet presAssocID="{C9C721F6-83D2-4E01-B647-5F4D19B6BA64}" presName="Child1Accent4" presStyleLbl="alignNode1" presStyleIdx="14" presStyleCnt="34"/>
      <dgm:spPr/>
    </dgm:pt>
    <dgm:pt modelId="{AB8DB5AF-7BB7-4B15-8146-0CA8CA083805}" type="pres">
      <dgm:prSet presAssocID="{C9C721F6-83D2-4E01-B647-5F4D19B6BA64}" presName="Child1Accent5" presStyleLbl="alignNode1" presStyleIdx="15" presStyleCnt="34"/>
      <dgm:spPr/>
    </dgm:pt>
    <dgm:pt modelId="{1FEF0EEE-F401-4414-AE08-D22045CA1C19}" type="pres">
      <dgm:prSet presAssocID="{C9C721F6-83D2-4E01-B647-5F4D19B6BA64}" presName="Child1Accent6" presStyleLbl="alignNode1" presStyleIdx="16" presStyleCnt="34"/>
      <dgm:spPr/>
    </dgm:pt>
    <dgm:pt modelId="{A381618D-F3DD-4CEC-846A-FDF38F503278}" type="pres">
      <dgm:prSet presAssocID="{C9C721F6-83D2-4E01-B647-5F4D19B6BA64}" presName="Child1Accent7" presStyleLbl="alignNode1" presStyleIdx="17" presStyleCnt="34"/>
      <dgm:spPr/>
    </dgm:pt>
    <dgm:pt modelId="{160DFE9A-6960-4C59-B587-6DA8B6D08D96}" type="pres">
      <dgm:prSet presAssocID="{C9C721F6-83D2-4E01-B647-5F4D19B6BA64}" presName="Child1Accent8" presStyleLbl="alignNode1" presStyleIdx="18" presStyleCnt="34"/>
      <dgm:spPr/>
    </dgm:pt>
    <dgm:pt modelId="{AF8D3F29-EB06-4AEF-9C8C-958ADD8876A1}" type="pres">
      <dgm:prSet presAssocID="{C9C721F6-83D2-4E01-B647-5F4D19B6BA64}" presName="Child1Accent9" presStyleLbl="alignNode1" presStyleIdx="19" presStyleCnt="34"/>
      <dgm:spPr/>
    </dgm:pt>
    <dgm:pt modelId="{7E9A4064-6114-4E37-89C1-628B573148F9}" type="pres">
      <dgm:prSet presAssocID="{C9C721F6-83D2-4E01-B647-5F4D19B6BA64}" presName="Child1" presStyleLbl="revTx" presStyleIdx="0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FE40C7F-BAA5-4827-88B1-E8BDA48B40F3}" type="pres">
      <dgm:prSet presAssocID="{AC81C0DF-EACA-4704-A178-58183DF242EE}" presName="Child2Accent1" presStyleLbl="alignNode1" presStyleIdx="20" presStyleCnt="34"/>
      <dgm:spPr/>
    </dgm:pt>
    <dgm:pt modelId="{47138EC4-2030-49C8-93A6-479345290C24}" type="pres">
      <dgm:prSet presAssocID="{AC81C0DF-EACA-4704-A178-58183DF242EE}" presName="Child2Accent2" presStyleLbl="alignNode1" presStyleIdx="21" presStyleCnt="34"/>
      <dgm:spPr/>
    </dgm:pt>
    <dgm:pt modelId="{C984F5C8-A30E-49F7-9DE3-D2AB8B9160AF}" type="pres">
      <dgm:prSet presAssocID="{AC81C0DF-EACA-4704-A178-58183DF242EE}" presName="Child2Accent3" presStyleLbl="alignNode1" presStyleIdx="22" presStyleCnt="34"/>
      <dgm:spPr/>
    </dgm:pt>
    <dgm:pt modelId="{DAD44F65-2177-489F-B78B-B24161A84CDD}" type="pres">
      <dgm:prSet presAssocID="{AC81C0DF-EACA-4704-A178-58183DF242EE}" presName="Child2Accent4" presStyleLbl="alignNode1" presStyleIdx="23" presStyleCnt="34"/>
      <dgm:spPr/>
    </dgm:pt>
    <dgm:pt modelId="{488CBD53-434D-4DFD-A86C-BE4D995F7F9C}" type="pres">
      <dgm:prSet presAssocID="{AC81C0DF-EACA-4704-A178-58183DF242EE}" presName="Child2Accent5" presStyleLbl="alignNode1" presStyleIdx="24" presStyleCnt="34"/>
      <dgm:spPr/>
    </dgm:pt>
    <dgm:pt modelId="{C3E73FCE-7762-42AA-92BD-4AB30DD1487B}" type="pres">
      <dgm:prSet presAssocID="{AC81C0DF-EACA-4704-A178-58183DF242EE}" presName="Child2Accent6" presStyleLbl="alignNode1" presStyleIdx="25" presStyleCnt="34"/>
      <dgm:spPr/>
    </dgm:pt>
    <dgm:pt modelId="{C9FDB7B9-9C9E-46EE-AFA7-1DDE8D97F1D9}" type="pres">
      <dgm:prSet presAssocID="{AC81C0DF-EACA-4704-A178-58183DF242EE}" presName="Child2Accent7" presStyleLbl="alignNode1" presStyleIdx="26" presStyleCnt="34"/>
      <dgm:spPr/>
    </dgm:pt>
    <dgm:pt modelId="{0935C186-66DD-49A2-AF49-F656515B2FCC}" type="pres">
      <dgm:prSet presAssocID="{AC81C0DF-EACA-4704-A178-58183DF242EE}" presName="Child2" presStyleLbl="revTx" presStyleIdx="1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13A08E7-6B9D-4228-A1A9-4FC4261EF4DF}" type="pres">
      <dgm:prSet presAssocID="{F1E464A0-90F2-4810-85BB-6ADD0FCC2964}" presName="Child3Accent1" presStyleLbl="alignNode1" presStyleIdx="27" presStyleCnt="34"/>
      <dgm:spPr/>
    </dgm:pt>
    <dgm:pt modelId="{F8A0AB82-67C6-4AEE-98EB-9FB973EBC64E}" type="pres">
      <dgm:prSet presAssocID="{F1E464A0-90F2-4810-85BB-6ADD0FCC2964}" presName="Child3Accent2" presStyleLbl="alignNode1" presStyleIdx="28" presStyleCnt="34"/>
      <dgm:spPr/>
    </dgm:pt>
    <dgm:pt modelId="{3D5B2065-7A07-42C6-B432-D492AE3E8A07}" type="pres">
      <dgm:prSet presAssocID="{F1E464A0-90F2-4810-85BB-6ADD0FCC2964}" presName="Child3Accent3" presStyleLbl="alignNode1" presStyleIdx="29" presStyleCnt="34"/>
      <dgm:spPr/>
    </dgm:pt>
    <dgm:pt modelId="{1CEADCE6-02EE-4326-B258-A7C93D69D4F6}" type="pres">
      <dgm:prSet presAssocID="{F1E464A0-90F2-4810-85BB-6ADD0FCC2964}" presName="Child3Accent4" presStyleLbl="alignNode1" presStyleIdx="30" presStyleCnt="34"/>
      <dgm:spPr/>
    </dgm:pt>
    <dgm:pt modelId="{B7DD0655-819F-4CE6-9197-4D6E950A7D57}" type="pres">
      <dgm:prSet presAssocID="{F1E464A0-90F2-4810-85BB-6ADD0FCC2964}" presName="Child3Accent5" presStyleLbl="alignNode1" presStyleIdx="31" presStyleCnt="34"/>
      <dgm:spPr/>
    </dgm:pt>
    <dgm:pt modelId="{06089A2F-F815-4A69-A83C-72F4975C2FBC}" type="pres">
      <dgm:prSet presAssocID="{F1E464A0-90F2-4810-85BB-6ADD0FCC2964}" presName="Child3Accent6" presStyleLbl="alignNode1" presStyleIdx="32" presStyleCnt="34"/>
      <dgm:spPr/>
    </dgm:pt>
    <dgm:pt modelId="{F0F0200B-FAFF-4244-9198-3FBA50AFEE14}" type="pres">
      <dgm:prSet presAssocID="{F1E464A0-90F2-4810-85BB-6ADD0FCC2964}" presName="Child3Accent7" presStyleLbl="alignNode1" presStyleIdx="33" presStyleCnt="34"/>
      <dgm:spPr/>
    </dgm:pt>
    <dgm:pt modelId="{AB48568A-5D8F-4D5D-9C13-31BF965CE24E}" type="pres">
      <dgm:prSet presAssocID="{F1E464A0-90F2-4810-85BB-6ADD0FCC2964}" presName="Child3" presStyleLbl="revTx" presStyleIdx="2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BFD44BF-BEFC-40FE-9D9E-69C03945AC17}" type="presOf" srcId="{852C50BC-947C-443E-8976-6D0C50F8631E}" destId="{FC675DBA-4CA4-4EB7-A121-DACFF3A2CA2E}" srcOrd="0" destOrd="0" presId="urn:microsoft.com/office/officeart/2011/layout/ConvergingText"/>
    <dgm:cxn modelId="{BF39902F-623A-4F27-93A8-A6AD27E98D6D}" srcId="{852C50BC-947C-443E-8976-6D0C50F8631E}" destId="{6D0A4985-9E5C-49C7-9E15-82024CCE6D96}" srcOrd="0" destOrd="0" parTransId="{62D097C1-28AB-4D34-8D68-8EB52A65B0C4}" sibTransId="{43016B9D-63A0-409E-9121-B578B7BE9F87}"/>
    <dgm:cxn modelId="{6082858A-9E6A-4780-A85B-E5C67E766B03}" type="presOf" srcId="{F1E464A0-90F2-4810-85BB-6ADD0FCC2964}" destId="{AB48568A-5D8F-4D5D-9C13-31BF965CE24E}" srcOrd="0" destOrd="0" presId="urn:microsoft.com/office/officeart/2011/layout/ConvergingText"/>
    <dgm:cxn modelId="{DDB54875-04DE-4962-A59D-FFB13029B104}" srcId="{6D0A4985-9E5C-49C7-9E15-82024CCE6D96}" destId="{AC81C0DF-EACA-4704-A178-58183DF242EE}" srcOrd="1" destOrd="0" parTransId="{C54BD4C3-43A9-44A3-AC0B-EAC5E73ACB42}" sibTransId="{CD333ED8-17A4-41E5-BB14-3308AB8E96EC}"/>
    <dgm:cxn modelId="{B3E5BDA7-36B6-441C-BAFB-D32C7AF15218}" srcId="{6D0A4985-9E5C-49C7-9E15-82024CCE6D96}" destId="{F1E464A0-90F2-4810-85BB-6ADD0FCC2964}" srcOrd="2" destOrd="0" parTransId="{E33A718B-1811-4BA4-B31E-C276681ECD3F}" sibTransId="{AA46C241-04F5-4726-85E9-DB78DEE43B1F}"/>
    <dgm:cxn modelId="{5FD7DAD5-CB34-4783-87E4-3B24B58681AD}" type="presOf" srcId="{6D0A4985-9E5C-49C7-9E15-82024CCE6D96}" destId="{D4CCA168-9A70-4297-BB93-062646C0F43D}" srcOrd="0" destOrd="0" presId="urn:microsoft.com/office/officeart/2011/layout/ConvergingText"/>
    <dgm:cxn modelId="{C777D135-7DD0-4F7C-8EED-8B85A1BB16F8}" type="presOf" srcId="{AC81C0DF-EACA-4704-A178-58183DF242EE}" destId="{0935C186-66DD-49A2-AF49-F656515B2FCC}" srcOrd="0" destOrd="0" presId="urn:microsoft.com/office/officeart/2011/layout/ConvergingText"/>
    <dgm:cxn modelId="{05EDE434-FB36-4F63-B606-3ED198A00C69}" srcId="{6D0A4985-9E5C-49C7-9E15-82024CCE6D96}" destId="{C9C721F6-83D2-4E01-B647-5F4D19B6BA64}" srcOrd="0" destOrd="0" parTransId="{8F4CB6C8-1D05-4BEA-87CB-C8BDAE3F2094}" sibTransId="{5A0C47ED-69B8-494C-8FB3-A29711A0A860}"/>
    <dgm:cxn modelId="{9EEF423B-95BA-4BD0-BA46-E366B5A3B268}" type="presOf" srcId="{C9C721F6-83D2-4E01-B647-5F4D19B6BA64}" destId="{7E9A4064-6114-4E37-89C1-628B573148F9}" srcOrd="0" destOrd="0" presId="urn:microsoft.com/office/officeart/2011/layout/ConvergingText"/>
    <dgm:cxn modelId="{CAB5C3C3-AE4B-49F9-A1A9-40EA25A32AC9}" type="presParOf" srcId="{FC675DBA-4CA4-4EB7-A121-DACFF3A2CA2E}" destId="{BDCEB0CD-DCEA-4AED-BFC5-10793D6F5D99}" srcOrd="0" destOrd="0" presId="urn:microsoft.com/office/officeart/2011/layout/ConvergingText"/>
    <dgm:cxn modelId="{322B40B6-1684-48FE-AC60-C9456682CB31}" type="presParOf" srcId="{BDCEB0CD-DCEA-4AED-BFC5-10793D6F5D99}" destId="{A11D46A8-C103-45BC-8589-22AA4E0DDF01}" srcOrd="0" destOrd="0" presId="urn:microsoft.com/office/officeart/2011/layout/ConvergingText"/>
    <dgm:cxn modelId="{48E66D1D-A25F-4C39-8C5D-4BC77853821B}" type="presParOf" srcId="{BDCEB0CD-DCEA-4AED-BFC5-10793D6F5D99}" destId="{4A8E8DC6-00AF-4426-937F-468E65568FAC}" srcOrd="1" destOrd="0" presId="urn:microsoft.com/office/officeart/2011/layout/ConvergingText"/>
    <dgm:cxn modelId="{97E8A281-6988-4FA2-A01E-90C1ABAAEEDB}" type="presParOf" srcId="{BDCEB0CD-DCEA-4AED-BFC5-10793D6F5D99}" destId="{CA0B318C-9878-43BC-8F58-23F8C5728AE2}" srcOrd="2" destOrd="0" presId="urn:microsoft.com/office/officeart/2011/layout/ConvergingText"/>
    <dgm:cxn modelId="{BACB9F22-6097-4C94-AB73-4A20D61D7046}" type="presParOf" srcId="{BDCEB0CD-DCEA-4AED-BFC5-10793D6F5D99}" destId="{B32D9FD5-BD53-4802-8AA5-466DD8865CE5}" srcOrd="3" destOrd="0" presId="urn:microsoft.com/office/officeart/2011/layout/ConvergingText"/>
    <dgm:cxn modelId="{16ADFBA4-D7DE-4807-A91B-284A7C8177D3}" type="presParOf" srcId="{BDCEB0CD-DCEA-4AED-BFC5-10793D6F5D99}" destId="{BCA4D878-1CD1-488D-A941-3A6D756FF738}" srcOrd="4" destOrd="0" presId="urn:microsoft.com/office/officeart/2011/layout/ConvergingText"/>
    <dgm:cxn modelId="{87B932E8-6439-40BE-85C5-486F6724F0B7}" type="presParOf" srcId="{BDCEB0CD-DCEA-4AED-BFC5-10793D6F5D99}" destId="{D6B63F70-F0BE-487B-82D6-BC8692B6B85B}" srcOrd="5" destOrd="0" presId="urn:microsoft.com/office/officeart/2011/layout/ConvergingText"/>
    <dgm:cxn modelId="{DBDF968B-B6B6-40BB-B589-372F28B663D8}" type="presParOf" srcId="{BDCEB0CD-DCEA-4AED-BFC5-10793D6F5D99}" destId="{E54761A8-BC57-4448-968C-D3DE56CFEE3A}" srcOrd="6" destOrd="0" presId="urn:microsoft.com/office/officeart/2011/layout/ConvergingText"/>
    <dgm:cxn modelId="{F9F4ACFC-2D78-4A4B-A3C8-6021BDFBD6A8}" type="presParOf" srcId="{BDCEB0CD-DCEA-4AED-BFC5-10793D6F5D99}" destId="{1E80E1E5-F2F1-4E09-9B46-59E66A862F22}" srcOrd="7" destOrd="0" presId="urn:microsoft.com/office/officeart/2011/layout/ConvergingText"/>
    <dgm:cxn modelId="{2D7284F3-5537-4D5B-B80C-1C705EED2146}" type="presParOf" srcId="{BDCEB0CD-DCEA-4AED-BFC5-10793D6F5D99}" destId="{AB7414C1-13B2-4018-A543-696D22B3F804}" srcOrd="8" destOrd="0" presId="urn:microsoft.com/office/officeart/2011/layout/ConvergingText"/>
    <dgm:cxn modelId="{472BA312-408C-49FB-AF65-9C71DF0FF610}" type="presParOf" srcId="{BDCEB0CD-DCEA-4AED-BFC5-10793D6F5D99}" destId="{8A7A3ADF-6315-40F2-B28F-4CB1D3D0F724}" srcOrd="9" destOrd="0" presId="urn:microsoft.com/office/officeart/2011/layout/ConvergingText"/>
    <dgm:cxn modelId="{48BB2168-DECF-4DAC-AB4D-B51D5E8D558F}" type="presParOf" srcId="{BDCEB0CD-DCEA-4AED-BFC5-10793D6F5D99}" destId="{D4CCA168-9A70-4297-BB93-062646C0F43D}" srcOrd="10" destOrd="0" presId="urn:microsoft.com/office/officeart/2011/layout/ConvergingText"/>
    <dgm:cxn modelId="{9E3844C5-53AC-451C-9D36-963725F4DA0E}" type="presParOf" srcId="{BDCEB0CD-DCEA-4AED-BFC5-10793D6F5D99}" destId="{3062C20D-C756-4FA8-8309-2A66F58104A9}" srcOrd="11" destOrd="0" presId="urn:microsoft.com/office/officeart/2011/layout/ConvergingText"/>
    <dgm:cxn modelId="{3BF96611-DFE2-4CAA-B536-B629CA4DA708}" type="presParOf" srcId="{BDCEB0CD-DCEA-4AED-BFC5-10793D6F5D99}" destId="{B9CDA6B9-DD45-4381-8FB7-859A2157DCB9}" srcOrd="12" destOrd="0" presId="urn:microsoft.com/office/officeart/2011/layout/ConvergingText"/>
    <dgm:cxn modelId="{AD362F0B-4FBF-4CE8-9514-1A1444F20438}" type="presParOf" srcId="{BDCEB0CD-DCEA-4AED-BFC5-10793D6F5D99}" destId="{F986D7EC-E183-4EAB-A0D9-EFC565A91875}" srcOrd="13" destOrd="0" presId="urn:microsoft.com/office/officeart/2011/layout/ConvergingText"/>
    <dgm:cxn modelId="{65EA26A9-5E50-48F3-9E46-CB9B18DCA8BB}" type="presParOf" srcId="{BDCEB0CD-DCEA-4AED-BFC5-10793D6F5D99}" destId="{33B11921-5CCB-47C6-B215-A94FA3E0CDA5}" srcOrd="14" destOrd="0" presId="urn:microsoft.com/office/officeart/2011/layout/ConvergingText"/>
    <dgm:cxn modelId="{64036F06-ED1A-420D-BC69-B547D8BA8AF2}" type="presParOf" srcId="{BDCEB0CD-DCEA-4AED-BFC5-10793D6F5D99}" destId="{AB8DB5AF-7BB7-4B15-8146-0CA8CA083805}" srcOrd="15" destOrd="0" presId="urn:microsoft.com/office/officeart/2011/layout/ConvergingText"/>
    <dgm:cxn modelId="{9F4F7559-BBDF-4B34-8622-4E939DF1589E}" type="presParOf" srcId="{BDCEB0CD-DCEA-4AED-BFC5-10793D6F5D99}" destId="{1FEF0EEE-F401-4414-AE08-D22045CA1C19}" srcOrd="16" destOrd="0" presId="urn:microsoft.com/office/officeart/2011/layout/ConvergingText"/>
    <dgm:cxn modelId="{162EF79C-8164-4331-AA65-2B3FD10EAAD7}" type="presParOf" srcId="{BDCEB0CD-DCEA-4AED-BFC5-10793D6F5D99}" destId="{A381618D-F3DD-4CEC-846A-FDF38F503278}" srcOrd="17" destOrd="0" presId="urn:microsoft.com/office/officeart/2011/layout/ConvergingText"/>
    <dgm:cxn modelId="{1AA9BE04-E540-46C6-AF4B-98D9E9DC1BF5}" type="presParOf" srcId="{BDCEB0CD-DCEA-4AED-BFC5-10793D6F5D99}" destId="{160DFE9A-6960-4C59-B587-6DA8B6D08D96}" srcOrd="18" destOrd="0" presId="urn:microsoft.com/office/officeart/2011/layout/ConvergingText"/>
    <dgm:cxn modelId="{E67F4A9E-B320-4DBC-9C35-C980EDCA8BD3}" type="presParOf" srcId="{BDCEB0CD-DCEA-4AED-BFC5-10793D6F5D99}" destId="{AF8D3F29-EB06-4AEF-9C8C-958ADD8876A1}" srcOrd="19" destOrd="0" presId="urn:microsoft.com/office/officeart/2011/layout/ConvergingText"/>
    <dgm:cxn modelId="{08DA6B0F-5C69-4B95-AFF8-69B541B9B91E}" type="presParOf" srcId="{BDCEB0CD-DCEA-4AED-BFC5-10793D6F5D99}" destId="{7E9A4064-6114-4E37-89C1-628B573148F9}" srcOrd="20" destOrd="0" presId="urn:microsoft.com/office/officeart/2011/layout/ConvergingText"/>
    <dgm:cxn modelId="{4BBB0883-8C92-48F7-8643-04D9B99E19E2}" type="presParOf" srcId="{BDCEB0CD-DCEA-4AED-BFC5-10793D6F5D99}" destId="{6FE40C7F-BAA5-4827-88B1-E8BDA48B40F3}" srcOrd="21" destOrd="0" presId="urn:microsoft.com/office/officeart/2011/layout/ConvergingText"/>
    <dgm:cxn modelId="{29207A8D-B893-4D05-9CA0-C2060CD41CEC}" type="presParOf" srcId="{BDCEB0CD-DCEA-4AED-BFC5-10793D6F5D99}" destId="{47138EC4-2030-49C8-93A6-479345290C24}" srcOrd="22" destOrd="0" presId="urn:microsoft.com/office/officeart/2011/layout/ConvergingText"/>
    <dgm:cxn modelId="{DE31834B-AD22-4E15-8F7A-024D1669E282}" type="presParOf" srcId="{BDCEB0CD-DCEA-4AED-BFC5-10793D6F5D99}" destId="{C984F5C8-A30E-49F7-9DE3-D2AB8B9160AF}" srcOrd="23" destOrd="0" presId="urn:microsoft.com/office/officeart/2011/layout/ConvergingText"/>
    <dgm:cxn modelId="{65561F69-4760-49FE-A997-914B4D979984}" type="presParOf" srcId="{BDCEB0CD-DCEA-4AED-BFC5-10793D6F5D99}" destId="{DAD44F65-2177-489F-B78B-B24161A84CDD}" srcOrd="24" destOrd="0" presId="urn:microsoft.com/office/officeart/2011/layout/ConvergingText"/>
    <dgm:cxn modelId="{B7A259E3-2389-4855-BAE0-254E649D8EC2}" type="presParOf" srcId="{BDCEB0CD-DCEA-4AED-BFC5-10793D6F5D99}" destId="{488CBD53-434D-4DFD-A86C-BE4D995F7F9C}" srcOrd="25" destOrd="0" presId="urn:microsoft.com/office/officeart/2011/layout/ConvergingText"/>
    <dgm:cxn modelId="{E47C987E-CBC8-4AD3-8F73-9680EF2FCDB4}" type="presParOf" srcId="{BDCEB0CD-DCEA-4AED-BFC5-10793D6F5D99}" destId="{C3E73FCE-7762-42AA-92BD-4AB30DD1487B}" srcOrd="26" destOrd="0" presId="urn:microsoft.com/office/officeart/2011/layout/ConvergingText"/>
    <dgm:cxn modelId="{A78BBBBF-7F36-4D46-862C-316AD022F47A}" type="presParOf" srcId="{BDCEB0CD-DCEA-4AED-BFC5-10793D6F5D99}" destId="{C9FDB7B9-9C9E-46EE-AFA7-1DDE8D97F1D9}" srcOrd="27" destOrd="0" presId="urn:microsoft.com/office/officeart/2011/layout/ConvergingText"/>
    <dgm:cxn modelId="{75305B59-8AE4-45AC-8BBC-1E11A784D542}" type="presParOf" srcId="{BDCEB0CD-DCEA-4AED-BFC5-10793D6F5D99}" destId="{0935C186-66DD-49A2-AF49-F656515B2FCC}" srcOrd="28" destOrd="0" presId="urn:microsoft.com/office/officeart/2011/layout/ConvergingText"/>
    <dgm:cxn modelId="{B73CD3B5-54C1-497E-94AC-417970EEC15E}" type="presParOf" srcId="{BDCEB0CD-DCEA-4AED-BFC5-10793D6F5D99}" destId="{C13A08E7-6B9D-4228-A1A9-4FC4261EF4DF}" srcOrd="29" destOrd="0" presId="urn:microsoft.com/office/officeart/2011/layout/ConvergingText"/>
    <dgm:cxn modelId="{D71D1A15-A4C6-4BD5-959F-390AB2812822}" type="presParOf" srcId="{BDCEB0CD-DCEA-4AED-BFC5-10793D6F5D99}" destId="{F8A0AB82-67C6-4AEE-98EB-9FB973EBC64E}" srcOrd="30" destOrd="0" presId="urn:microsoft.com/office/officeart/2011/layout/ConvergingText"/>
    <dgm:cxn modelId="{11FE0296-DEFF-4FC6-8736-14CB1BDC49EB}" type="presParOf" srcId="{BDCEB0CD-DCEA-4AED-BFC5-10793D6F5D99}" destId="{3D5B2065-7A07-42C6-B432-D492AE3E8A07}" srcOrd="31" destOrd="0" presId="urn:microsoft.com/office/officeart/2011/layout/ConvergingText"/>
    <dgm:cxn modelId="{276CA18F-6371-4B1A-A3F4-BCDA48A268B1}" type="presParOf" srcId="{BDCEB0CD-DCEA-4AED-BFC5-10793D6F5D99}" destId="{1CEADCE6-02EE-4326-B258-A7C93D69D4F6}" srcOrd="32" destOrd="0" presId="urn:microsoft.com/office/officeart/2011/layout/ConvergingText"/>
    <dgm:cxn modelId="{13789C7A-24E2-43D3-9D36-5B1133BBBECE}" type="presParOf" srcId="{BDCEB0CD-DCEA-4AED-BFC5-10793D6F5D99}" destId="{B7DD0655-819F-4CE6-9197-4D6E950A7D57}" srcOrd="33" destOrd="0" presId="urn:microsoft.com/office/officeart/2011/layout/ConvergingText"/>
    <dgm:cxn modelId="{BF9BD497-AED0-46D5-814C-9E1BE3A7693A}" type="presParOf" srcId="{BDCEB0CD-DCEA-4AED-BFC5-10793D6F5D99}" destId="{06089A2F-F815-4A69-A83C-72F4975C2FBC}" srcOrd="34" destOrd="0" presId="urn:microsoft.com/office/officeart/2011/layout/ConvergingText"/>
    <dgm:cxn modelId="{FD74EB6B-2726-4A44-86E2-679C99AD6641}" type="presParOf" srcId="{BDCEB0CD-DCEA-4AED-BFC5-10793D6F5D99}" destId="{F0F0200B-FAFF-4244-9198-3FBA50AFEE14}" srcOrd="35" destOrd="0" presId="urn:microsoft.com/office/officeart/2011/layout/ConvergingText"/>
    <dgm:cxn modelId="{D7E92216-180F-4735-BF54-7675BF523B7E}" type="presParOf" srcId="{BDCEB0CD-DCEA-4AED-BFC5-10793D6F5D99}" destId="{AB48568A-5D8F-4D5D-9C13-31BF965CE24E}" srcOrd="36" destOrd="0" presId="urn:microsoft.com/office/officeart/2011/layout/ConvergingTex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5BF9B5-B78F-4C11-83CD-5900166E21A5}">
      <dsp:nvSpPr>
        <dsp:cNvPr id="0" name=""/>
        <dsp:cNvSpPr/>
      </dsp:nvSpPr>
      <dsp:spPr>
        <a:xfrm>
          <a:off x="2461086" y="2113240"/>
          <a:ext cx="1774571" cy="17745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perspectiveRelaxed">
            <a:rot lat="0" lon="0" rev="0"/>
          </a:camera>
          <a:lightRig rig="soft" dir="t"/>
          <a:backdrop>
            <a:anchor x="0" y="0" z="-210000"/>
            <a:norm dx="0" dy="0" dz="914400"/>
            <a:up dx="0" dy="914400" dz="0"/>
          </a:backdrop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  <a:sp3d extrusionH="28000" prstMaterial="matte"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Final Conference Event</a:t>
          </a:r>
          <a:endParaRPr lang="en-GB" sz="2000" kern="1200" dirty="0"/>
        </a:p>
      </dsp:txBody>
      <dsp:txXfrm>
        <a:off x="2720966" y="2373120"/>
        <a:ext cx="1254811" cy="1254811"/>
      </dsp:txXfrm>
    </dsp:sp>
    <dsp:sp modelId="{A744B5FD-5192-4F09-9DCF-8D898828FD68}">
      <dsp:nvSpPr>
        <dsp:cNvPr id="0" name=""/>
        <dsp:cNvSpPr/>
      </dsp:nvSpPr>
      <dsp:spPr>
        <a:xfrm rot="12900000">
          <a:off x="1320474" y="1803554"/>
          <a:ext cx="1359178" cy="50575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perspectiveRelaxed">
            <a:rot lat="0" lon="0" rev="0"/>
          </a:camera>
          <a:lightRig rig="soft" dir="t"/>
          <a:backdrop>
            <a:anchor x="0" y="0" z="-210000"/>
            <a:norm dx="0" dy="0" dz="914400"/>
            <a:up dx="0" dy="914400" dz="0"/>
          </a:backdrop>
        </a:scene3d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209044-A921-4FC8-9A05-99DF33A3FE0C}">
      <dsp:nvSpPr>
        <dsp:cNvPr id="0" name=""/>
        <dsp:cNvSpPr/>
      </dsp:nvSpPr>
      <dsp:spPr>
        <a:xfrm>
          <a:off x="600454" y="992297"/>
          <a:ext cx="1685843" cy="13486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perspectiveRelaxed">
            <a:rot lat="0" lon="0" rev="0"/>
          </a:camera>
          <a:lightRig rig="soft" dir="t"/>
          <a:backdrop>
            <a:anchor x="0" y="0" z="-210000"/>
            <a:norm dx="0" dy="0" dz="914400"/>
            <a:up dx="0" dy="914400" dz="0"/>
          </a:backdrop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  <a:sp3d extrusionH="28000" prstMaterial="matte"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Practitioner Working Group</a:t>
          </a:r>
          <a:endParaRPr lang="en-GB" sz="1900" kern="1200" dirty="0"/>
        </a:p>
      </dsp:txBody>
      <dsp:txXfrm>
        <a:off x="639955" y="1031798"/>
        <a:ext cx="1606841" cy="1269672"/>
      </dsp:txXfrm>
    </dsp:sp>
    <dsp:sp modelId="{0E4D9839-C8D1-4C97-803F-E92E7B56CB73}">
      <dsp:nvSpPr>
        <dsp:cNvPr id="0" name=""/>
        <dsp:cNvSpPr/>
      </dsp:nvSpPr>
      <dsp:spPr>
        <a:xfrm rot="16200000">
          <a:off x="2668782" y="1101669"/>
          <a:ext cx="1359178" cy="50575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perspectiveRelaxed">
            <a:rot lat="0" lon="0" rev="0"/>
          </a:camera>
          <a:lightRig rig="soft" dir="t"/>
          <a:backdrop>
            <a:anchor x="0" y="0" z="-210000"/>
            <a:norm dx="0" dy="0" dz="914400"/>
            <a:up dx="0" dy="914400" dz="0"/>
          </a:backdrop>
        </a:scene3d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68C39C-1434-4545-8871-30E2199F04B8}">
      <dsp:nvSpPr>
        <dsp:cNvPr id="0" name=""/>
        <dsp:cNvSpPr/>
      </dsp:nvSpPr>
      <dsp:spPr>
        <a:xfrm>
          <a:off x="2505450" y="619"/>
          <a:ext cx="1685843" cy="13486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perspectiveRelaxed">
            <a:rot lat="0" lon="0" rev="0"/>
          </a:camera>
          <a:lightRig rig="soft" dir="t"/>
          <a:backdrop>
            <a:anchor x="0" y="0" z="-210000"/>
            <a:norm dx="0" dy="0" dz="914400"/>
            <a:up dx="0" dy="914400" dz="0"/>
          </a:backdrop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  <a:sp3d extrusionH="28000" prstMaterial="matte"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Stakeholder Working Group</a:t>
          </a:r>
          <a:endParaRPr lang="en-GB" sz="1900" kern="1200" dirty="0"/>
        </a:p>
      </dsp:txBody>
      <dsp:txXfrm>
        <a:off x="2544951" y="40120"/>
        <a:ext cx="1606841" cy="1269672"/>
      </dsp:txXfrm>
    </dsp:sp>
    <dsp:sp modelId="{B6869CCE-F164-4733-AB2A-9BACE4EB1FCA}">
      <dsp:nvSpPr>
        <dsp:cNvPr id="0" name=""/>
        <dsp:cNvSpPr/>
      </dsp:nvSpPr>
      <dsp:spPr>
        <a:xfrm rot="19500000">
          <a:off x="4017091" y="1803554"/>
          <a:ext cx="1359178" cy="50575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perspectiveRelaxed">
            <a:rot lat="0" lon="0" rev="0"/>
          </a:camera>
          <a:lightRig rig="soft" dir="t"/>
          <a:backdrop>
            <a:anchor x="0" y="0" z="-210000"/>
            <a:norm dx="0" dy="0" dz="914400"/>
            <a:up dx="0" dy="914400" dz="0"/>
          </a:backdrop>
        </a:scene3d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CA1BBA-B091-4DC0-96B1-11AEA7CC790E}">
      <dsp:nvSpPr>
        <dsp:cNvPr id="0" name=""/>
        <dsp:cNvSpPr/>
      </dsp:nvSpPr>
      <dsp:spPr>
        <a:xfrm>
          <a:off x="4410445" y="992297"/>
          <a:ext cx="1685843" cy="13486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perspectiveRelaxed">
            <a:rot lat="0" lon="0" rev="0"/>
          </a:camera>
          <a:lightRig rig="soft" dir="t"/>
          <a:backdrop>
            <a:anchor x="0" y="0" z="-210000"/>
            <a:norm dx="0" dy="0" dz="914400"/>
            <a:up dx="0" dy="914400" dz="0"/>
          </a:backdrop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  <a:sp3d extrusionH="28000" prstMaterial="matte"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Policy-makers and Influencers Working Group</a:t>
          </a:r>
          <a:endParaRPr lang="en-GB" sz="1900" kern="1200" dirty="0"/>
        </a:p>
      </dsp:txBody>
      <dsp:txXfrm>
        <a:off x="4449946" y="1031798"/>
        <a:ext cx="1606841" cy="12696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1D46A8-C103-45BC-8589-22AA4E0DDF01}">
      <dsp:nvSpPr>
        <dsp:cNvPr id="0" name=""/>
        <dsp:cNvSpPr/>
      </dsp:nvSpPr>
      <dsp:spPr>
        <a:xfrm>
          <a:off x="6294723" y="1806661"/>
          <a:ext cx="185996" cy="18599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8E8DC6-00AF-4426-937F-468E65568FAC}">
      <dsp:nvSpPr>
        <dsp:cNvPr id="0" name=""/>
        <dsp:cNvSpPr/>
      </dsp:nvSpPr>
      <dsp:spPr>
        <a:xfrm>
          <a:off x="5953837" y="1806661"/>
          <a:ext cx="185996" cy="185993"/>
        </a:xfrm>
        <a:prstGeom prst="ellipse">
          <a:avLst/>
        </a:prstGeom>
        <a:solidFill>
          <a:schemeClr val="accent5">
            <a:hueOff val="-52863"/>
            <a:satOff val="-2506"/>
            <a:lumOff val="784"/>
            <a:alphaOff val="0"/>
          </a:schemeClr>
        </a:solidFill>
        <a:ln w="25400" cap="flat" cmpd="sng" algn="ctr">
          <a:solidFill>
            <a:schemeClr val="accent5">
              <a:hueOff val="-52863"/>
              <a:satOff val="-2506"/>
              <a:lumOff val="7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0B318C-9878-43BC-8F58-23F8C5728AE2}">
      <dsp:nvSpPr>
        <dsp:cNvPr id="0" name=""/>
        <dsp:cNvSpPr/>
      </dsp:nvSpPr>
      <dsp:spPr>
        <a:xfrm>
          <a:off x="5612951" y="1806661"/>
          <a:ext cx="185996" cy="185993"/>
        </a:xfrm>
        <a:prstGeom prst="ellipse">
          <a:avLst/>
        </a:prstGeom>
        <a:solidFill>
          <a:schemeClr val="accent5">
            <a:hueOff val="-105725"/>
            <a:satOff val="-5012"/>
            <a:lumOff val="1569"/>
            <a:alphaOff val="0"/>
          </a:schemeClr>
        </a:solidFill>
        <a:ln w="25400" cap="flat" cmpd="sng" algn="ctr">
          <a:solidFill>
            <a:schemeClr val="accent5">
              <a:hueOff val="-105725"/>
              <a:satOff val="-5012"/>
              <a:lumOff val="15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2D9FD5-BD53-4802-8AA5-466DD8865CE5}">
      <dsp:nvSpPr>
        <dsp:cNvPr id="0" name=""/>
        <dsp:cNvSpPr/>
      </dsp:nvSpPr>
      <dsp:spPr>
        <a:xfrm>
          <a:off x="5272713" y="1806661"/>
          <a:ext cx="185996" cy="185993"/>
        </a:xfrm>
        <a:prstGeom prst="ellipse">
          <a:avLst/>
        </a:prstGeom>
        <a:solidFill>
          <a:schemeClr val="accent5">
            <a:hueOff val="-158588"/>
            <a:satOff val="-7518"/>
            <a:lumOff val="2353"/>
            <a:alphaOff val="0"/>
          </a:schemeClr>
        </a:solidFill>
        <a:ln w="25400" cap="flat" cmpd="sng" algn="ctr">
          <a:solidFill>
            <a:schemeClr val="accent5">
              <a:hueOff val="-158588"/>
              <a:satOff val="-7518"/>
              <a:lumOff val="23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A4D878-1CD1-488D-A941-3A6D756FF738}">
      <dsp:nvSpPr>
        <dsp:cNvPr id="0" name=""/>
        <dsp:cNvSpPr/>
      </dsp:nvSpPr>
      <dsp:spPr>
        <a:xfrm>
          <a:off x="4931827" y="1806661"/>
          <a:ext cx="185996" cy="185993"/>
        </a:xfrm>
        <a:prstGeom prst="ellipse">
          <a:avLst/>
        </a:prstGeom>
        <a:solidFill>
          <a:schemeClr val="accent5">
            <a:hueOff val="-211450"/>
            <a:satOff val="-10024"/>
            <a:lumOff val="3137"/>
            <a:alphaOff val="0"/>
          </a:schemeClr>
        </a:solidFill>
        <a:ln w="25400" cap="flat" cmpd="sng" algn="ctr">
          <a:solidFill>
            <a:schemeClr val="accent5">
              <a:hueOff val="-211450"/>
              <a:satOff val="-10024"/>
              <a:lumOff val="31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B63F70-F0BE-487B-82D6-BC8692B6B85B}">
      <dsp:nvSpPr>
        <dsp:cNvPr id="0" name=""/>
        <dsp:cNvSpPr/>
      </dsp:nvSpPr>
      <dsp:spPr>
        <a:xfrm>
          <a:off x="4404945" y="1713665"/>
          <a:ext cx="371993" cy="372293"/>
        </a:xfrm>
        <a:prstGeom prst="ellipse">
          <a:avLst/>
        </a:prstGeom>
        <a:solidFill>
          <a:schemeClr val="accent5">
            <a:hueOff val="-264313"/>
            <a:satOff val="-12530"/>
            <a:lumOff val="3922"/>
            <a:alphaOff val="0"/>
          </a:schemeClr>
        </a:solidFill>
        <a:ln w="25400" cap="flat" cmpd="sng" algn="ctr">
          <a:solidFill>
            <a:schemeClr val="accent5">
              <a:hueOff val="-264313"/>
              <a:satOff val="-12530"/>
              <a:lumOff val="392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4761A8-BC57-4448-968C-D3DE56CFEE3A}">
      <dsp:nvSpPr>
        <dsp:cNvPr id="0" name=""/>
        <dsp:cNvSpPr/>
      </dsp:nvSpPr>
      <dsp:spPr>
        <a:xfrm>
          <a:off x="5991425" y="1422437"/>
          <a:ext cx="185996" cy="185993"/>
        </a:xfrm>
        <a:prstGeom prst="ellipse">
          <a:avLst/>
        </a:prstGeom>
        <a:solidFill>
          <a:schemeClr val="accent5">
            <a:hueOff val="-317176"/>
            <a:satOff val="-15037"/>
            <a:lumOff val="4706"/>
            <a:alphaOff val="0"/>
          </a:schemeClr>
        </a:solidFill>
        <a:ln w="25400" cap="flat" cmpd="sng" algn="ctr">
          <a:solidFill>
            <a:schemeClr val="accent5">
              <a:hueOff val="-317176"/>
              <a:satOff val="-15037"/>
              <a:lumOff val="47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80E1E5-F2F1-4E09-9B46-59E66A862F22}">
      <dsp:nvSpPr>
        <dsp:cNvPr id="0" name=""/>
        <dsp:cNvSpPr/>
      </dsp:nvSpPr>
      <dsp:spPr>
        <a:xfrm>
          <a:off x="5991425" y="2193639"/>
          <a:ext cx="185996" cy="185993"/>
        </a:xfrm>
        <a:prstGeom prst="ellipse">
          <a:avLst/>
        </a:prstGeom>
        <a:solidFill>
          <a:schemeClr val="accent5">
            <a:hueOff val="-370038"/>
            <a:satOff val="-17543"/>
            <a:lumOff val="5490"/>
            <a:alphaOff val="0"/>
          </a:schemeClr>
        </a:solidFill>
        <a:ln w="25400" cap="flat" cmpd="sng" algn="ctr">
          <a:solidFill>
            <a:schemeClr val="accent5">
              <a:hueOff val="-370038"/>
              <a:satOff val="-17543"/>
              <a:lumOff val="54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7414C1-13B2-4018-A543-696D22B3F804}">
      <dsp:nvSpPr>
        <dsp:cNvPr id="0" name=""/>
        <dsp:cNvSpPr/>
      </dsp:nvSpPr>
      <dsp:spPr>
        <a:xfrm>
          <a:off x="6157332" y="1589465"/>
          <a:ext cx="185996" cy="185993"/>
        </a:xfrm>
        <a:prstGeom prst="ellipse">
          <a:avLst/>
        </a:prstGeom>
        <a:solidFill>
          <a:schemeClr val="accent5">
            <a:hueOff val="-422901"/>
            <a:satOff val="-20049"/>
            <a:lumOff val="6275"/>
            <a:alphaOff val="0"/>
          </a:schemeClr>
        </a:solidFill>
        <a:ln w="25400" cap="flat" cmpd="sng" algn="ctr">
          <a:solidFill>
            <a:schemeClr val="accent5">
              <a:hueOff val="-422901"/>
              <a:satOff val="-20049"/>
              <a:lumOff val="62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7A3ADF-6315-40F2-B28F-4CB1D3D0F724}">
      <dsp:nvSpPr>
        <dsp:cNvPr id="0" name=""/>
        <dsp:cNvSpPr/>
      </dsp:nvSpPr>
      <dsp:spPr>
        <a:xfrm>
          <a:off x="6168349" y="2027529"/>
          <a:ext cx="185996" cy="185993"/>
        </a:xfrm>
        <a:prstGeom prst="ellipse">
          <a:avLst/>
        </a:prstGeom>
        <a:solidFill>
          <a:schemeClr val="accent5">
            <a:hueOff val="-475764"/>
            <a:satOff val="-22555"/>
            <a:lumOff val="7059"/>
            <a:alphaOff val="0"/>
          </a:schemeClr>
        </a:solidFill>
        <a:ln w="25400" cap="flat" cmpd="sng" algn="ctr">
          <a:solidFill>
            <a:schemeClr val="accent5">
              <a:hueOff val="-475764"/>
              <a:satOff val="-22555"/>
              <a:lumOff val="7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CCA168-9A70-4297-BB93-062646C0F43D}">
      <dsp:nvSpPr>
        <dsp:cNvPr id="0" name=""/>
        <dsp:cNvSpPr/>
      </dsp:nvSpPr>
      <dsp:spPr>
        <a:xfrm>
          <a:off x="2305879" y="968311"/>
          <a:ext cx="1883297" cy="1883492"/>
        </a:xfrm>
        <a:prstGeom prst="ellipse">
          <a:avLst/>
        </a:prstGeom>
        <a:solidFill>
          <a:schemeClr val="accent5">
            <a:hueOff val="-528626"/>
            <a:satOff val="-25061"/>
            <a:lumOff val="7843"/>
            <a:alphaOff val="0"/>
          </a:schemeClr>
        </a:solidFill>
        <a:ln w="25400" cap="flat" cmpd="sng" algn="ctr">
          <a:solidFill>
            <a:schemeClr val="accent5">
              <a:hueOff val="-528626"/>
              <a:satOff val="-25061"/>
              <a:lumOff val="78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/>
            <a:t>Ageing in the Right Place</a:t>
          </a:r>
        </a:p>
      </dsp:txBody>
      <dsp:txXfrm>
        <a:off x="2581681" y="1244142"/>
        <a:ext cx="1331693" cy="1331830"/>
      </dsp:txXfrm>
    </dsp:sp>
    <dsp:sp modelId="{3062C20D-C756-4FA8-8309-2A66F58104A9}">
      <dsp:nvSpPr>
        <dsp:cNvPr id="0" name=""/>
        <dsp:cNvSpPr/>
      </dsp:nvSpPr>
      <dsp:spPr>
        <a:xfrm>
          <a:off x="2226775" y="797156"/>
          <a:ext cx="371993" cy="372293"/>
        </a:xfrm>
        <a:prstGeom prst="ellipse">
          <a:avLst/>
        </a:prstGeom>
        <a:solidFill>
          <a:schemeClr val="accent5">
            <a:hueOff val="-581489"/>
            <a:satOff val="-27567"/>
            <a:lumOff val="8628"/>
            <a:alphaOff val="0"/>
          </a:schemeClr>
        </a:solidFill>
        <a:ln w="25400" cap="flat" cmpd="sng" algn="ctr">
          <a:solidFill>
            <a:schemeClr val="accent5">
              <a:hueOff val="-581489"/>
              <a:satOff val="-27567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CDA6B9-DD45-4381-8FB7-859A2157DCB9}">
      <dsp:nvSpPr>
        <dsp:cNvPr id="0" name=""/>
        <dsp:cNvSpPr/>
      </dsp:nvSpPr>
      <dsp:spPr>
        <a:xfrm>
          <a:off x="1988284" y="600761"/>
          <a:ext cx="185996" cy="185993"/>
        </a:xfrm>
        <a:prstGeom prst="ellipse">
          <a:avLst/>
        </a:prstGeom>
        <a:solidFill>
          <a:schemeClr val="accent5">
            <a:hueOff val="-634351"/>
            <a:satOff val="-30073"/>
            <a:lumOff val="9412"/>
            <a:alphaOff val="0"/>
          </a:schemeClr>
        </a:solidFill>
        <a:ln w="25400" cap="flat" cmpd="sng" algn="ctr">
          <a:solidFill>
            <a:schemeClr val="accent5">
              <a:hueOff val="-634351"/>
              <a:satOff val="-30073"/>
              <a:lumOff val="94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86D7EC-E183-4EAB-A0D9-EFC565A91875}">
      <dsp:nvSpPr>
        <dsp:cNvPr id="0" name=""/>
        <dsp:cNvSpPr/>
      </dsp:nvSpPr>
      <dsp:spPr>
        <a:xfrm>
          <a:off x="1591016" y="600761"/>
          <a:ext cx="185996" cy="185993"/>
        </a:xfrm>
        <a:prstGeom prst="ellipse">
          <a:avLst/>
        </a:prstGeom>
        <a:solidFill>
          <a:schemeClr val="accent5">
            <a:hueOff val="-687214"/>
            <a:satOff val="-32579"/>
            <a:lumOff val="10196"/>
            <a:alphaOff val="0"/>
          </a:schemeClr>
        </a:solidFill>
        <a:ln w="25400" cap="flat" cmpd="sng" algn="ctr">
          <a:solidFill>
            <a:schemeClr val="accent5">
              <a:hueOff val="-687214"/>
              <a:satOff val="-32579"/>
              <a:lumOff val="101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B11921-5CCB-47C6-B215-A94FA3E0CDA5}">
      <dsp:nvSpPr>
        <dsp:cNvPr id="0" name=""/>
        <dsp:cNvSpPr/>
      </dsp:nvSpPr>
      <dsp:spPr>
        <a:xfrm>
          <a:off x="1193748" y="600761"/>
          <a:ext cx="185996" cy="185993"/>
        </a:xfrm>
        <a:prstGeom prst="ellipse">
          <a:avLst/>
        </a:prstGeom>
        <a:solidFill>
          <a:schemeClr val="accent5">
            <a:hueOff val="-740077"/>
            <a:satOff val="-35085"/>
            <a:lumOff val="10981"/>
            <a:alphaOff val="0"/>
          </a:schemeClr>
        </a:solidFill>
        <a:ln w="25400" cap="flat" cmpd="sng" algn="ctr">
          <a:solidFill>
            <a:schemeClr val="accent5">
              <a:hueOff val="-740077"/>
              <a:satOff val="-35085"/>
              <a:lumOff val="1098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8DB5AF-7BB7-4B15-8146-0CA8CA083805}">
      <dsp:nvSpPr>
        <dsp:cNvPr id="0" name=""/>
        <dsp:cNvSpPr/>
      </dsp:nvSpPr>
      <dsp:spPr>
        <a:xfrm>
          <a:off x="796480" y="600761"/>
          <a:ext cx="185996" cy="185993"/>
        </a:xfrm>
        <a:prstGeom prst="ellipse">
          <a:avLst/>
        </a:prstGeom>
        <a:solidFill>
          <a:schemeClr val="accent5">
            <a:hueOff val="-792939"/>
            <a:satOff val="-37591"/>
            <a:lumOff val="11765"/>
            <a:alphaOff val="0"/>
          </a:schemeClr>
        </a:solidFill>
        <a:ln w="25400" cap="flat" cmpd="sng" algn="ctr">
          <a:solidFill>
            <a:schemeClr val="accent5">
              <a:hueOff val="-792939"/>
              <a:satOff val="-37591"/>
              <a:lumOff val="11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EF0EEE-F401-4414-AE08-D22045CA1C19}">
      <dsp:nvSpPr>
        <dsp:cNvPr id="0" name=""/>
        <dsp:cNvSpPr/>
      </dsp:nvSpPr>
      <dsp:spPr>
        <a:xfrm>
          <a:off x="398564" y="600761"/>
          <a:ext cx="185996" cy="185993"/>
        </a:xfrm>
        <a:prstGeom prst="ellipse">
          <a:avLst/>
        </a:prstGeom>
        <a:solidFill>
          <a:schemeClr val="accent5">
            <a:hueOff val="-845802"/>
            <a:satOff val="-40097"/>
            <a:lumOff val="12549"/>
            <a:alphaOff val="0"/>
          </a:schemeClr>
        </a:solidFill>
        <a:ln w="25400" cap="flat" cmpd="sng" algn="ctr">
          <a:solidFill>
            <a:schemeClr val="accent5">
              <a:hueOff val="-845802"/>
              <a:satOff val="-40097"/>
              <a:lumOff val="125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81618D-F3DD-4CEC-846A-FDF38F503278}">
      <dsp:nvSpPr>
        <dsp:cNvPr id="0" name=""/>
        <dsp:cNvSpPr/>
      </dsp:nvSpPr>
      <dsp:spPr>
        <a:xfrm>
          <a:off x="1296" y="600761"/>
          <a:ext cx="185996" cy="185993"/>
        </a:xfrm>
        <a:prstGeom prst="ellipse">
          <a:avLst/>
        </a:prstGeom>
        <a:solidFill>
          <a:schemeClr val="accent5">
            <a:hueOff val="-898664"/>
            <a:satOff val="-42604"/>
            <a:lumOff val="13334"/>
            <a:alphaOff val="0"/>
          </a:schemeClr>
        </a:solidFill>
        <a:ln w="25400" cap="flat" cmpd="sng" algn="ctr">
          <a:solidFill>
            <a:schemeClr val="accent5">
              <a:hueOff val="-898664"/>
              <a:satOff val="-42604"/>
              <a:lumOff val="1333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9A4064-6114-4E37-89C1-628B573148F9}">
      <dsp:nvSpPr>
        <dsp:cNvPr id="0" name=""/>
        <dsp:cNvSpPr/>
      </dsp:nvSpPr>
      <dsp:spPr>
        <a:xfrm>
          <a:off x="0" y="120787"/>
          <a:ext cx="2180114" cy="4784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/>
            <a:t>Housing </a:t>
          </a:r>
          <a:r>
            <a:rPr lang="en-GB" sz="2200" kern="1200" dirty="0" smtClean="0"/>
            <a:t>&amp;Home</a:t>
          </a:r>
          <a:endParaRPr lang="en-GB" sz="2200" kern="1200" dirty="0"/>
        </a:p>
      </dsp:txBody>
      <dsp:txXfrm>
        <a:off x="0" y="120787"/>
        <a:ext cx="2180114" cy="478444"/>
      </dsp:txXfrm>
    </dsp:sp>
    <dsp:sp modelId="{6FE40C7F-BAA5-4827-88B1-E8BDA48B40F3}">
      <dsp:nvSpPr>
        <dsp:cNvPr id="0" name=""/>
        <dsp:cNvSpPr/>
      </dsp:nvSpPr>
      <dsp:spPr>
        <a:xfrm>
          <a:off x="1840524" y="1713665"/>
          <a:ext cx="371993" cy="372293"/>
        </a:xfrm>
        <a:prstGeom prst="ellipse">
          <a:avLst/>
        </a:prstGeom>
        <a:solidFill>
          <a:schemeClr val="accent5">
            <a:hueOff val="-1057252"/>
            <a:satOff val="-50122"/>
            <a:lumOff val="15687"/>
            <a:alphaOff val="0"/>
          </a:schemeClr>
        </a:solidFill>
        <a:ln w="25400" cap="flat" cmpd="sng" algn="ctr">
          <a:solidFill>
            <a:schemeClr val="accent5">
              <a:hueOff val="-1057252"/>
              <a:satOff val="-50122"/>
              <a:lumOff val="1568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138EC4-2030-49C8-93A6-479345290C24}">
      <dsp:nvSpPr>
        <dsp:cNvPr id="0" name=""/>
        <dsp:cNvSpPr/>
      </dsp:nvSpPr>
      <dsp:spPr>
        <a:xfrm>
          <a:off x="1472419" y="1806661"/>
          <a:ext cx="185996" cy="185993"/>
        </a:xfrm>
        <a:prstGeom prst="ellipse">
          <a:avLst/>
        </a:prstGeom>
        <a:solidFill>
          <a:schemeClr val="accent5">
            <a:hueOff val="-1110115"/>
            <a:satOff val="-52628"/>
            <a:lumOff val="16471"/>
            <a:alphaOff val="0"/>
          </a:schemeClr>
        </a:solidFill>
        <a:ln w="25400" cap="flat" cmpd="sng" algn="ctr">
          <a:solidFill>
            <a:schemeClr val="accent5">
              <a:hueOff val="-1110115"/>
              <a:satOff val="-52628"/>
              <a:lumOff val="1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84F5C8-A30E-49F7-9DE3-D2AB8B9160AF}">
      <dsp:nvSpPr>
        <dsp:cNvPr id="0" name=""/>
        <dsp:cNvSpPr/>
      </dsp:nvSpPr>
      <dsp:spPr>
        <a:xfrm>
          <a:off x="1104962" y="1806661"/>
          <a:ext cx="185996" cy="185993"/>
        </a:xfrm>
        <a:prstGeom prst="ellipse">
          <a:avLst/>
        </a:prstGeom>
        <a:solidFill>
          <a:schemeClr val="accent5">
            <a:hueOff val="-1162978"/>
            <a:satOff val="-55134"/>
            <a:lumOff val="17255"/>
            <a:alphaOff val="0"/>
          </a:schemeClr>
        </a:solidFill>
        <a:ln w="25400" cap="flat" cmpd="sng" algn="ctr">
          <a:solidFill>
            <a:schemeClr val="accent5">
              <a:hueOff val="-1162978"/>
              <a:satOff val="-55134"/>
              <a:lumOff val="1725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D44F65-2177-489F-B78B-B24161A84CDD}">
      <dsp:nvSpPr>
        <dsp:cNvPr id="0" name=""/>
        <dsp:cNvSpPr/>
      </dsp:nvSpPr>
      <dsp:spPr>
        <a:xfrm>
          <a:off x="736857" y="1806661"/>
          <a:ext cx="185996" cy="185993"/>
        </a:xfrm>
        <a:prstGeom prst="ellipse">
          <a:avLst/>
        </a:prstGeom>
        <a:solidFill>
          <a:schemeClr val="accent5">
            <a:hueOff val="-1215840"/>
            <a:satOff val="-57640"/>
            <a:lumOff val="18040"/>
            <a:alphaOff val="0"/>
          </a:schemeClr>
        </a:solidFill>
        <a:ln w="25400" cap="flat" cmpd="sng" algn="ctr">
          <a:solidFill>
            <a:schemeClr val="accent5">
              <a:hueOff val="-1215840"/>
              <a:satOff val="-57640"/>
              <a:lumOff val="1804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8CBD53-434D-4DFD-A86C-BE4D995F7F9C}">
      <dsp:nvSpPr>
        <dsp:cNvPr id="0" name=""/>
        <dsp:cNvSpPr/>
      </dsp:nvSpPr>
      <dsp:spPr>
        <a:xfrm>
          <a:off x="369401" y="1806661"/>
          <a:ext cx="185996" cy="185993"/>
        </a:xfrm>
        <a:prstGeom prst="ellipse">
          <a:avLst/>
        </a:prstGeom>
        <a:solidFill>
          <a:schemeClr val="accent5">
            <a:hueOff val="-1268703"/>
            <a:satOff val="-60146"/>
            <a:lumOff val="18824"/>
            <a:alphaOff val="0"/>
          </a:schemeClr>
        </a:solidFill>
        <a:ln w="25400" cap="flat" cmpd="sng" algn="ctr">
          <a:solidFill>
            <a:schemeClr val="accent5">
              <a:hueOff val="-1268703"/>
              <a:satOff val="-60146"/>
              <a:lumOff val="1882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E73FCE-7762-42AA-92BD-4AB30DD1487B}">
      <dsp:nvSpPr>
        <dsp:cNvPr id="0" name=""/>
        <dsp:cNvSpPr/>
      </dsp:nvSpPr>
      <dsp:spPr>
        <a:xfrm>
          <a:off x="1296" y="1806661"/>
          <a:ext cx="185996" cy="185993"/>
        </a:xfrm>
        <a:prstGeom prst="ellipse">
          <a:avLst/>
        </a:prstGeom>
        <a:solidFill>
          <a:schemeClr val="accent5">
            <a:hueOff val="-1321565"/>
            <a:satOff val="-62652"/>
            <a:lumOff val="19608"/>
            <a:alphaOff val="0"/>
          </a:schemeClr>
        </a:solidFill>
        <a:ln w="25400" cap="flat" cmpd="sng" algn="ctr">
          <a:solidFill>
            <a:schemeClr val="accent5">
              <a:hueOff val="-1321565"/>
              <a:satOff val="-62652"/>
              <a:lumOff val="196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35C186-66DD-49A2-AF49-F656515B2FCC}">
      <dsp:nvSpPr>
        <dsp:cNvPr id="0" name=""/>
        <dsp:cNvSpPr/>
      </dsp:nvSpPr>
      <dsp:spPr>
        <a:xfrm>
          <a:off x="0" y="1330664"/>
          <a:ext cx="1648695" cy="4784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/>
            <a:t>Community</a:t>
          </a:r>
        </a:p>
      </dsp:txBody>
      <dsp:txXfrm>
        <a:off x="0" y="1330664"/>
        <a:ext cx="1648695" cy="478444"/>
      </dsp:txXfrm>
    </dsp:sp>
    <dsp:sp modelId="{C13A08E7-6B9D-4228-A1A9-4FC4261EF4DF}">
      <dsp:nvSpPr>
        <dsp:cNvPr id="0" name=""/>
        <dsp:cNvSpPr/>
      </dsp:nvSpPr>
      <dsp:spPr>
        <a:xfrm>
          <a:off x="2226775" y="2614878"/>
          <a:ext cx="371993" cy="372293"/>
        </a:xfrm>
        <a:prstGeom prst="ellipse">
          <a:avLst/>
        </a:prstGeom>
        <a:solidFill>
          <a:schemeClr val="accent5">
            <a:hueOff val="-1427291"/>
            <a:satOff val="-67664"/>
            <a:lumOff val="21177"/>
            <a:alphaOff val="0"/>
          </a:schemeClr>
        </a:solidFill>
        <a:ln w="25400" cap="flat" cmpd="sng" algn="ctr">
          <a:solidFill>
            <a:schemeClr val="accent5">
              <a:hueOff val="-1427291"/>
              <a:satOff val="-67664"/>
              <a:lumOff val="21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A0AB82-67C6-4AEE-98EB-9FB973EBC64E}">
      <dsp:nvSpPr>
        <dsp:cNvPr id="0" name=""/>
        <dsp:cNvSpPr/>
      </dsp:nvSpPr>
      <dsp:spPr>
        <a:xfrm>
          <a:off x="1988284" y="2993901"/>
          <a:ext cx="185996" cy="185993"/>
        </a:xfrm>
        <a:prstGeom prst="ellipse">
          <a:avLst/>
        </a:prstGeom>
        <a:solidFill>
          <a:schemeClr val="accent5">
            <a:hueOff val="-1480153"/>
            <a:satOff val="-70171"/>
            <a:lumOff val="21961"/>
            <a:alphaOff val="0"/>
          </a:schemeClr>
        </a:solidFill>
        <a:ln w="25400" cap="flat" cmpd="sng" algn="ctr">
          <a:solidFill>
            <a:schemeClr val="accent5">
              <a:hueOff val="-1480153"/>
              <a:satOff val="-70171"/>
              <a:lumOff val="2196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5B2065-7A07-42C6-B432-D492AE3E8A07}">
      <dsp:nvSpPr>
        <dsp:cNvPr id="0" name=""/>
        <dsp:cNvSpPr/>
      </dsp:nvSpPr>
      <dsp:spPr>
        <a:xfrm>
          <a:off x="1591016" y="2993901"/>
          <a:ext cx="185996" cy="185993"/>
        </a:xfrm>
        <a:prstGeom prst="ellipse">
          <a:avLst/>
        </a:prstGeom>
        <a:solidFill>
          <a:schemeClr val="accent5">
            <a:hueOff val="-1533016"/>
            <a:satOff val="-72677"/>
            <a:lumOff val="22746"/>
            <a:alphaOff val="0"/>
          </a:schemeClr>
        </a:solidFill>
        <a:ln w="25400" cap="flat" cmpd="sng" algn="ctr">
          <a:solidFill>
            <a:schemeClr val="accent5">
              <a:hueOff val="-1533016"/>
              <a:satOff val="-72677"/>
              <a:lumOff val="2274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EADCE6-02EE-4326-B258-A7C93D69D4F6}">
      <dsp:nvSpPr>
        <dsp:cNvPr id="0" name=""/>
        <dsp:cNvSpPr/>
      </dsp:nvSpPr>
      <dsp:spPr>
        <a:xfrm>
          <a:off x="1193748" y="2993901"/>
          <a:ext cx="185996" cy="185993"/>
        </a:xfrm>
        <a:prstGeom prst="ellipse">
          <a:avLst/>
        </a:prstGeom>
        <a:solidFill>
          <a:schemeClr val="accent5">
            <a:hueOff val="-1585879"/>
            <a:satOff val="-75183"/>
            <a:lumOff val="23530"/>
            <a:alphaOff val="0"/>
          </a:schemeClr>
        </a:solidFill>
        <a:ln w="25400" cap="flat" cmpd="sng" algn="ctr">
          <a:solidFill>
            <a:schemeClr val="accent5">
              <a:hueOff val="-1585879"/>
              <a:satOff val="-75183"/>
              <a:lumOff val="235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DD0655-819F-4CE6-9197-4D6E950A7D57}">
      <dsp:nvSpPr>
        <dsp:cNvPr id="0" name=""/>
        <dsp:cNvSpPr/>
      </dsp:nvSpPr>
      <dsp:spPr>
        <a:xfrm>
          <a:off x="796480" y="2993901"/>
          <a:ext cx="185996" cy="185993"/>
        </a:xfrm>
        <a:prstGeom prst="ellipse">
          <a:avLst/>
        </a:prstGeom>
        <a:solidFill>
          <a:schemeClr val="accent5">
            <a:hueOff val="-1638741"/>
            <a:satOff val="-77689"/>
            <a:lumOff val="24314"/>
            <a:alphaOff val="0"/>
          </a:schemeClr>
        </a:solidFill>
        <a:ln w="25400" cap="flat" cmpd="sng" algn="ctr">
          <a:solidFill>
            <a:schemeClr val="accent5">
              <a:hueOff val="-1638741"/>
              <a:satOff val="-77689"/>
              <a:lumOff val="2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089A2F-F815-4A69-A83C-72F4975C2FBC}">
      <dsp:nvSpPr>
        <dsp:cNvPr id="0" name=""/>
        <dsp:cNvSpPr/>
      </dsp:nvSpPr>
      <dsp:spPr>
        <a:xfrm>
          <a:off x="398564" y="2993901"/>
          <a:ext cx="185996" cy="185993"/>
        </a:xfrm>
        <a:prstGeom prst="ellipse">
          <a:avLst/>
        </a:prstGeom>
        <a:solidFill>
          <a:schemeClr val="accent5">
            <a:hueOff val="-1691604"/>
            <a:satOff val="-80195"/>
            <a:lumOff val="25099"/>
            <a:alphaOff val="0"/>
          </a:schemeClr>
        </a:solidFill>
        <a:ln w="25400" cap="flat" cmpd="sng" algn="ctr">
          <a:solidFill>
            <a:schemeClr val="accent5">
              <a:hueOff val="-1691604"/>
              <a:satOff val="-80195"/>
              <a:lumOff val="2509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F0200B-FAFF-4244-9198-3FBA50AFEE14}">
      <dsp:nvSpPr>
        <dsp:cNvPr id="0" name=""/>
        <dsp:cNvSpPr/>
      </dsp:nvSpPr>
      <dsp:spPr>
        <a:xfrm>
          <a:off x="1296" y="2993901"/>
          <a:ext cx="185996" cy="185993"/>
        </a:xfrm>
        <a:prstGeom prst="ellipse">
          <a:avLst/>
        </a:prstGeom>
        <a:solidFill>
          <a:schemeClr val="accent5">
            <a:hueOff val="-1744466"/>
            <a:satOff val="-82701"/>
            <a:lumOff val="25883"/>
            <a:alphaOff val="0"/>
          </a:schemeClr>
        </a:solidFill>
        <a:ln w="25400" cap="flat" cmpd="sng" algn="ctr">
          <a:solidFill>
            <a:schemeClr val="accent5">
              <a:hueOff val="-1744466"/>
              <a:satOff val="-82701"/>
              <a:lumOff val="2588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48568A-5D8F-4D5D-9C13-31BF965CE24E}">
      <dsp:nvSpPr>
        <dsp:cNvPr id="0" name=""/>
        <dsp:cNvSpPr/>
      </dsp:nvSpPr>
      <dsp:spPr>
        <a:xfrm>
          <a:off x="0" y="2513621"/>
          <a:ext cx="2180114" cy="4784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/>
            <a:t>Care &amp; Technology</a:t>
          </a:r>
        </a:p>
      </dsp:txBody>
      <dsp:txXfrm>
        <a:off x="0" y="2513621"/>
        <a:ext cx="2180114" cy="4784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ConvergingText">
  <dgm:title val="Converging Text"/>
  <dgm:desc val="Use to show multiple steps or parts that merge into a whole. Limited to one Level 1 shape that contains text and a maximum of five Level 2 shapes."/>
  <dgm:catLst>
    <dgm:cat type="process" pri="6500"/>
    <dgm:cat type="officeonline" pri="5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clrData>
  <dgm:layoutNode name="Name0">
    <dgm:varLst>
      <dgm:chMax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vertAlign" val="mid"/>
          <dgm:param type="nodeVertAlign" val="mid"/>
          <dgm:param type="horzAlign" val="ctr"/>
        </dgm:alg>
      </dgm:if>
      <dgm:else name="Name3">
        <dgm:alg type="lin">
          <dgm:param type="linDir" val="fromR"/>
          <dgm:param type="vertAlign" val="mid"/>
          <dgm:param type="nodeVertAlign" val="mid"/>
          <dgm:param type="horzAlign" val="c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op="equ" val="65"/>
      <dgm:constr type="primFontSz" for="des" forName="Child1" op="equ" val="65"/>
      <dgm:constr type="primFontSz" for="des" forName="Child2" refType="primFontSz" refFor="des" refForName="Child1" op="equ"/>
      <dgm:constr type="primFontSz" for="des" forName="Child3" refType="primFontSz" refFor="des" refForName="Child1" op="equ"/>
      <dgm:constr type="primFontSz" for="des" forName="Child4" refType="primFontSz" refFor="des" refForName="Child1" op="equ"/>
      <dgm:constr type="primFontSz" for="des" forName="Child5" refType="primFontSz" refFor="des" refForName="Child1" op="equ"/>
      <dgm:constr type="primFontSz" for="des" forName="Child1" refType="primFontSz" refFor="des" refForName="Parent" op="lte"/>
      <dgm:constr type="primFontSz" for="des" forName="Child2" refType="primFontSz" refFor="des" refForName="Parent" op="lte"/>
      <dgm:constr type="primFontSz" for="des" forName="Child3" refType="primFontSz" refFor="des" refForName="Parent" op="lte"/>
      <dgm:constr type="primFontSz" for="des" forName="Child4" refType="primFontSz" refFor="des" refForName="Parent" op="lte"/>
      <dgm:constr type="primFontSz" for="des" forName="Child5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w" refFor="ch" refForName="composite" op="equ" fact="0.05"/>
      <dgm:constr type="h" for="ch" forName="sibTrans" refType="w" refFor="ch" refForName="sibTrans" op="equ"/>
    </dgm:constrLst>
    <dgm:forEach name="nodesForEach" axis="ch" ptType="node">
      <dgm:layoutNode name="composite">
        <dgm:choose name="Name4">
          <dgm:if name="Name5" func="var" arg="dir" op="equ" val="norm">
            <dgm:choose name="Name6">
              <dgm:if name="Name7" axis="ch" ptType="node" func="cnt" op="equ" val="0">
                <dgm:alg type="composite">
                  <dgm:param type="ar" val="2.1059"/>
                </dgm:alg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 fact="0.4749"/>
                  <dgm:constr type="h" for="ch" forName="Parent" refType="h"/>
                  <dgm:constr type="l" for="ch" forName="ParentAccent1" refType="w" fact="0.9531"/>
                  <dgm:constr type="t" for="ch" forName="ParentAccent1" refType="h" fact="0.4506"/>
                  <dgm:constr type="w" for="ch" forName="ParentAccent1" refType="w" fact="0.0469"/>
                  <dgm:constr type="h" for="ch" forName="ParentAccent1" refType="h" fact="0.0988"/>
                  <dgm:constr type="l" for="ch" forName="ParentAccent2" refType="w" fact="0.8734"/>
                  <dgm:constr type="t" for="ch" forName="ParentAccent2" refType="h" fact="0.4506"/>
                  <dgm:constr type="w" for="ch" forName="ParentAccent2" refType="w" fact="0.0469"/>
                  <dgm:constr type="h" for="ch" forName="ParentAccent2" refType="h" fact="0.0988"/>
                  <dgm:constr type="l" for="ch" forName="ParentAccent3" refType="w" fact="0.7937"/>
                  <dgm:constr type="t" for="ch" forName="ParentAccent3" refType="h" fact="0.4506"/>
                  <dgm:constr type="w" for="ch" forName="ParentAccent3" refType="w" fact="0.0469"/>
                  <dgm:constr type="h" for="ch" forName="ParentAccent3" refType="h" fact="0.0988"/>
                  <dgm:constr type="l" for="ch" forName="ParentAccent4" refType="w" fact="0.714"/>
                  <dgm:constr type="t" for="ch" forName="ParentAccent4" refType="h" fact="0.4506"/>
                  <dgm:constr type="w" for="ch" forName="ParentAccent4" refType="w" fact="0.0469"/>
                  <dgm:constr type="h" for="ch" forName="ParentAccent4" refType="h" fact="0.0988"/>
                  <dgm:constr type="l" for="ch" forName="ParentAccent5" refType="w" fact="0.6343"/>
                  <dgm:constr type="t" for="ch" forName="ParentAccent5" refType="h" fact="0.4506"/>
                  <dgm:constr type="w" for="ch" forName="ParentAccent5" refType="w" fact="0.0469"/>
                  <dgm:constr type="h" for="ch" forName="ParentAccent5" refType="h" fact="0.0988"/>
                  <dgm:constr type="l" for="ch" forName="ParentAccent6" refType="w" fact="0.5076"/>
                  <dgm:constr type="t" for="ch" forName="ParentAccent6" refType="h" fact="0.4012"/>
                  <dgm:constr type="w" for="ch" forName="ParentAccent6" refType="w" fact="0.0939"/>
                  <dgm:constr type="h" for="ch" forName="ParentAccent6" refType="h" fact="0.1976"/>
                  <dgm:constr type="l" for="ch" forName="ParentAccent7" refType="w" fact="0.8766"/>
                  <dgm:constr type="t" for="ch" forName="ParentAccent7" refType="h" fact="0.2465"/>
                  <dgm:constr type="w" for="ch" forName="ParentAccent7" refType="w" fact="0.0469"/>
                  <dgm:constr type="h" for="ch" forName="ParentAccent7" refType="h" fact="0.0988"/>
                  <dgm:constr type="l" for="ch" forName="ParentAccent8" refType="w" fact="0.8766"/>
                  <dgm:constr type="t" for="ch" forName="ParentAccent8" refType="h" fact="0.6562"/>
                  <dgm:constr type="w" for="ch" forName="ParentAccent8" refType="w" fact="0.0469"/>
                  <dgm:constr type="h" for="ch" forName="ParentAccent8" refType="h" fact="0.0988"/>
                  <dgm:constr type="l" for="ch" forName="ParentAccent9" refType="w" fact="0.9185"/>
                  <dgm:constr type="t" for="ch" forName="ParentAccent9" refType="h" fact="0.3353"/>
                  <dgm:constr type="w" for="ch" forName="ParentAccent9" refType="w" fact="0.0469"/>
                  <dgm:constr type="h" for="ch" forName="ParentAccent9" refType="h" fact="0.0988"/>
                  <dgm:constr type="l" for="ch" forName="ParentAccent10" refType="w" fact="0.9213"/>
                  <dgm:constr type="t" for="ch" forName="ParentAccent10" refType="h" fact="0.5679"/>
                  <dgm:constr type="w" for="ch" forName="ParentAccent10" refType="w" fact="0.0469"/>
                  <dgm:constr type="h" for="ch" forName="ParentAccent10" refType="h" fact="0.0988"/>
                </dgm:constrLst>
              </dgm:if>
              <dgm:if name="Name8" axis="ch" ptType="node" func="cnt" op="equ" val="1">
                <dgm:alg type="composite">
                  <dgm:param type="ar" val="3.4411"/>
                </dgm:alg>
                <dgm:constrLst>
                  <dgm:constr type="l" for="ch" forName="Child1Accent1" refType="w" fact="0.284"/>
                  <dgm:constr type="t" for="ch" forName="Child1Accent1" refType="h" fact="0.4012"/>
                  <dgm:constr type="w" for="ch" forName="Child1Accent1" refType="w" fact="0.0574"/>
                  <dgm:constr type="h" for="ch" forName="Child1Accent1" refType="h" fact="0.1976"/>
                  <dgm:constr type="l" for="ch" forName="Child1Accent2" refType="w" fact="0.2272"/>
                  <dgm:constr type="t" for="ch" forName="Child1Accent2" refType="h" fact="0.4506"/>
                  <dgm:constr type="w" for="ch" forName="Child1Accent2" refType="w" fact="0.0287"/>
                  <dgm:constr type="h" for="ch" forName="Child1Accent2" refType="h" fact="0.0988"/>
                  <dgm:constr type="l" for="ch" forName="Child1Accent3" refType="w" fact="0.1705"/>
                  <dgm:constr type="t" for="ch" forName="Child1Accent3" refType="h" fact="0.4506"/>
                  <dgm:constr type="w" for="ch" forName="Child1Accent3" refType="w" fact="0.0287"/>
                  <dgm:constr type="h" for="ch" forName="Child1Accent3" refType="h" fact="0.0988"/>
                  <dgm:constr type="l" for="ch" forName="Child1Accent4" refType="w" fact="0.1137"/>
                  <dgm:constr type="t" for="ch" forName="Child1Accent4" refType="h" fact="0.4506"/>
                  <dgm:constr type="w" for="ch" forName="Child1Accent4" refType="w" fact="0.0287"/>
                  <dgm:constr type="h" for="ch" forName="Child1Accent4" refType="h" fact="0.0988"/>
                  <dgm:constr type="l" for="ch" forName="Child1Accent5" refType="w" fact="0.057"/>
                  <dgm:constr type="t" for="ch" forName="Child1Accent5" refType="h" fact="0.4506"/>
                  <dgm:constr type="w" for="ch" forName="Child1Accent5" refType="w" fact="0.0287"/>
                  <dgm:constr type="h" for="ch" forName="Child1Accent5" refType="h" fact="0.0988"/>
                  <dgm:constr type="l" for="ch" forName="Child1Accent6" refType="w" fact="0.0002"/>
                  <dgm:constr type="t" for="ch" forName="Child1Accent6" refType="h" fact="0.4506"/>
                  <dgm:constr type="w" for="ch" forName="Child1Accent6" refType="w" fact="0.0287"/>
                  <dgm:constr type="h" for="ch" forName="Child1Accent6" refType="h" fact="0.0988"/>
                  <dgm:constr type="l" for="ch" forName="Child1Accent7" refType="w" fact="0"/>
                  <dgm:constr type="t" for="ch" forName="Child1Accent7" refType="h" fact="0"/>
                  <dgm:constr type="w" for="ch" forName="Child1Accent7" refType="w" fact="0"/>
                  <dgm:constr type="h" for="ch" forName="Child1Accent7" refType="h" fact="0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ParentAccent1" refType="w" fact="0.9713"/>
                  <dgm:constr type="t" for="ch" forName="ParentAccent1" refType="h" fact="0.4506"/>
                  <dgm:constr type="w" for="ch" forName="ParentAccent1" refType="w" fact="0.0287"/>
                  <dgm:constr type="h" for="ch" forName="ParentAccent1" refType="h" fact="0.0988"/>
                  <dgm:constr type="l" for="ch" forName="ParentAccent2" refType="w" fact="0.9187"/>
                  <dgm:constr type="t" for="ch" forName="ParentAccent2" refType="h" fact="0.4506"/>
                  <dgm:constr type="w" for="ch" forName="ParentAccent2" refType="w" fact="0.0287"/>
                  <dgm:constr type="h" for="ch" forName="ParentAccent2" refType="h" fact="0.0988"/>
                  <dgm:constr type="l" for="ch" forName="ParentAccent3" refType="w" fact="0.8661"/>
                  <dgm:constr type="t" for="ch" forName="ParentAccent3" refType="h" fact="0.4506"/>
                  <dgm:constr type="w" for="ch" forName="ParentAccent3" refType="w" fact="0.0287"/>
                  <dgm:constr type="h" for="ch" forName="ParentAccent3" refType="h" fact="0.0988"/>
                  <dgm:constr type="l" for="ch" forName="ParentAccent4" refType="w" fact="0.8136"/>
                  <dgm:constr type="t" for="ch" forName="ParentAccent4" refType="h" fact="0.4506"/>
                  <dgm:constr type="w" for="ch" forName="ParentAccent4" refType="w" fact="0.0287"/>
                  <dgm:constr type="h" for="ch" forName="ParentAccent4" refType="h" fact="0.0988"/>
                  <dgm:constr type="l" for="ch" forName="ParentAccent5" refType="w" fact="0.761"/>
                  <dgm:constr type="t" for="ch" forName="ParentAccent5" refType="h" fact="0.4506"/>
                  <dgm:constr type="w" for="ch" forName="ParentAccent5" refType="w" fact="0.0287"/>
                  <dgm:constr type="h" for="ch" forName="ParentAccent5" refType="h" fact="0.0988"/>
                  <dgm:constr type="l" for="ch" forName="ParentAccent6" refType="w" fact="0.6797"/>
                  <dgm:constr type="t" for="ch" forName="ParentAccent6" refType="h" fact="0.4012"/>
                  <dgm:constr type="w" for="ch" forName="ParentAccent6" refType="w" fact="0.0574"/>
                  <dgm:constr type="h" for="ch" forName="ParentAccent6" refType="h" fact="0.1976"/>
                  <dgm:constr type="l" for="ch" forName="ParentAccent7" refType="w" fact="0.9245"/>
                  <dgm:constr type="t" for="ch" forName="ParentAccent7" refType="h" fact="0.2465"/>
                  <dgm:constr type="w" for="ch" forName="ParentAccent7" refType="w" fact="0.0287"/>
                  <dgm:constr type="h" for="ch" forName="ParentAccent7" refType="h" fact="0.0988"/>
                  <dgm:constr type="l" for="ch" forName="ParentAccent8" refType="w" fact="0.9245"/>
                  <dgm:constr type="t" for="ch" forName="ParentAccent8" refType="h" fact="0.6562"/>
                  <dgm:constr type="w" for="ch" forName="ParentAccent8" refType="w" fact="0.0287"/>
                  <dgm:constr type="h" for="ch" forName="ParentAccent8" refType="h" fact="0.0988"/>
                  <dgm:constr type="l" for="ch" forName="ParentAccent9" refType="w" fact="0.9501"/>
                  <dgm:constr type="t" for="ch" forName="ParentAccent9" refType="h" fact="0.3353"/>
                  <dgm:constr type="w" for="ch" forName="ParentAccent9" refType="w" fact="0.0287"/>
                  <dgm:constr type="h" for="ch" forName="ParentAccent9" refType="h" fact="0.0988"/>
                  <dgm:constr type="l" for="ch" forName="ParentAccent10" refType="w" fact="0.9518"/>
                  <dgm:constr type="t" for="ch" forName="ParentAccent10" refType="h" fact="0.5679"/>
                  <dgm:constr type="w" for="ch" forName="ParentAccent10" refType="w" fact="0.0287"/>
                  <dgm:constr type="h" for="ch" forName="ParentAccent10" refType="h" fact="0.0988"/>
                  <dgm:constr type="l" for="ch" forName="Child1" refType="w" fact="0"/>
                  <dgm:constr type="t" for="ch" forName="Child1" refType="h" fact="0.1978"/>
                  <dgm:constr type="w" for="ch" forName="Child1" refType="w" fact="0.2544"/>
                  <dgm:constr type="h" for="ch" forName="Child1" refType="h" fact="0.2541"/>
                  <dgm:constr type="l" for="ch" forName="Parent" refType="w" fact="0.3653"/>
                  <dgm:constr type="t" for="ch" forName="Parent" refType="h" fact="0"/>
                  <dgm:constr type="w" for="ch" forName="Parent" refType="w" fact="0.2906"/>
                  <dgm:constr type="h" for="ch" forName="Parent" refType="h"/>
                </dgm:constrLst>
              </dgm:if>
              <dgm:if name="Name9" axis="ch" ptType="node" func="cnt" op="equ" val="2">
                <dgm:alg type="composite">
                  <dgm:param type="ar" val="2.1185"/>
                </dgm:alg>
                <dgm:constrLst>
                  <dgm:constr type="l" for="ch" forName="Child1Accent1" refType="w" fact="0.3436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l" for="ch" forName="Child1Accent2" refType="w" fact="0.3068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l" for="ch" forName="Child1Accent3" refType="w" fact="0.245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l" for="ch" forName="Child1Accent4" refType="w" fact="0.1842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l" for="ch" forName="Child1Accent5" refType="w" fact="0.1229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l" for="ch" forName="Child1Accent6" refType="w" fact="0.061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l" for="ch" forName="Child1Accent7" refType="w" fact="0.0002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2Accent1" refType="w" fact="0.3436"/>
                  <dgm:constr type="t" for="ch" forName="Child2Accent1" refType="h" fact="0.8153"/>
                  <dgm:constr type="w" for="ch" forName="Child2Accent1" refType="w" fact="0.0574"/>
                  <dgm:constr type="h" for="ch" forName="Child2Accent1" refType="h" fact="0.1217"/>
                  <dgm:constr type="l" for="ch" forName="Child2Accent2" refType="w" fact="0.3068"/>
                  <dgm:constr type="t" for="ch" forName="Child2Accent2" refType="h" fact="0.9392"/>
                  <dgm:constr type="w" for="ch" forName="Child2Accent2" refType="w" fact="0.0287"/>
                  <dgm:constr type="h" for="ch" forName="Child2Accent2" refType="h" fact="0.0608"/>
                  <dgm:constr type="l" for="ch" forName="Child2Accent3" refType="w" fact="0.2455"/>
                  <dgm:constr type="t" for="ch" forName="Child2Accent3" refType="h" fact="0.9392"/>
                  <dgm:constr type="w" for="ch" forName="Child2Accent3" refType="w" fact="0.0287"/>
                  <dgm:constr type="h" for="ch" forName="Child2Accent3" refType="h" fact="0.0608"/>
                  <dgm:constr type="l" for="ch" forName="Child2Accent4" refType="w" fact="0.1842"/>
                  <dgm:constr type="t" for="ch" forName="Child2Accent4" refType="h" fact="0.9392"/>
                  <dgm:constr type="w" for="ch" forName="Child2Accent4" refType="w" fact="0.0287"/>
                  <dgm:constr type="h" for="ch" forName="Child2Accent4" refType="h" fact="0.0608"/>
                  <dgm:constr type="l" for="ch" forName="Child2Accent5" refType="w" fact="0.1229"/>
                  <dgm:constr type="t" for="ch" forName="Child2Accent5" refType="h" fact="0.9392"/>
                  <dgm:constr type="w" for="ch" forName="Child2Accent5" refType="w" fact="0.0287"/>
                  <dgm:constr type="h" for="ch" forName="Child2Accent5" refType="h" fact="0.0608"/>
                  <dgm:constr type="l" for="ch" forName="Child2Accent6" refType="w" fact="0.0615"/>
                  <dgm:constr type="t" for="ch" forName="Child2Accent6" refType="h" fact="0.9392"/>
                  <dgm:constr type="w" for="ch" forName="Child2Accent6" refType="w" fact="0.0287"/>
                  <dgm:constr type="h" for="ch" forName="Child2Accent6" refType="h" fact="0.0608"/>
                  <dgm:constr type="l" for="ch" forName="Child2Accent7" refType="w" fact="0.0002"/>
                  <dgm:constr type="t" for="ch" forName="Child2Accent7" refType="h" fact="0.9392"/>
                  <dgm:constr type="w" for="ch" forName="Child2Accent7" refType="w" fact="0.0287"/>
                  <dgm:constr type="h" for="ch" forName="Child2Accent7" refType="h" fact="0.0608"/>
                  <dgm:constr type="l" for="ch" forName="ParentAccent1" refType="w" fact="0.9713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l" for="ch" forName="ParentAccent2" refType="w" fact="0.9187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l" for="ch" forName="ParentAccent3" refType="w" fact="0.8661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l" for="ch" forName="ParentAccent4" refType="w" fact="0.8136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l" for="ch" forName="ParentAccent5" refType="w" fact="0.761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l" for="ch" forName="ParentAccent6" refType="w" fact="0.6797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l" for="ch" forName="ParentAccent7" refType="w" fact="0.924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l" for="ch" forName="ParentAccent8" refType="w" fact="0.924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l" for="ch" forName="ParentAccent9" refType="w" fact="0.9501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l" for="ch" forName="ParentAccent10" refType="w" fact="0.9518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l" for="ch" forName="Child2" refType="w" fact="0"/>
                  <dgm:constr type="t" for="ch" forName="Child2" refType="h" fact="0.7822"/>
                  <dgm:constr type="w" for="ch" forName="Child2" refType="w" fact="0.3364"/>
                  <dgm:constr type="h" for="ch" forName="Child2" refType="h" fact="0.1564"/>
                  <dgm:constr type="l" for="ch" forName="Child1" refType="w" fact="0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l" for="ch" forName="Parent" refType="w" fact="0.3653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0" axis="ch" ptType="node" func="cnt" op="equ" val="3">
                <dgm:alg type="composite">
                  <dgm:param type="ar" val="2.1185"/>
                </dgm:alg>
                <dgm:constrLst>
                  <dgm:constr type="l" for="ch" forName="Child1Accent1" refType="w" fact="0.3436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l" for="ch" forName="Child1Accent2" refType="w" fact="0.3068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l" for="ch" forName="Child1Accent3" refType="w" fact="0.245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l" for="ch" forName="Child1Accent4" refType="w" fact="0.1842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l" for="ch" forName="Child1Accent5" refType="w" fact="0.1229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l" for="ch" forName="Child2Accent1" refType="w" fact="0.284"/>
                  <dgm:constr type="t" for="ch" forName="Child2Accent1" refType="h" fact="0.5207"/>
                  <dgm:constr type="w" for="ch" forName="Child2Accent1" refType="w" fact="0.0574"/>
                  <dgm:constr type="h" for="ch" forName="Child2Accent1" refType="h" fact="0.1217"/>
                  <dgm:constr type="l" for="ch" forName="Child2Accent2" refType="w" fact="0.2272"/>
                  <dgm:constr type="t" for="ch" forName="Child2Accent2" refType="h" fact="0.5511"/>
                  <dgm:constr type="w" for="ch" forName="Child2Accent2" refType="w" fact="0.0287"/>
                  <dgm:constr type="h" for="ch" forName="Child2Accent2" refType="h" fact="0.0608"/>
                  <dgm:constr type="l" for="ch" forName="Child2Accent3" refType="w" fact="0.1705"/>
                  <dgm:constr type="t" for="ch" forName="Child2Accent3" refType="h" fact="0.5511"/>
                  <dgm:constr type="w" for="ch" forName="Child2Accent3" refType="w" fact="0.0287"/>
                  <dgm:constr type="h" for="ch" forName="Child2Accent3" refType="h" fact="0.0608"/>
                  <dgm:constr type="l" for="ch" forName="Child2Accent4" refType="w" fact="0.1137"/>
                  <dgm:constr type="t" for="ch" forName="Child2Accent4" refType="h" fact="0.5511"/>
                  <dgm:constr type="w" for="ch" forName="Child2Accent4" refType="w" fact="0.0287"/>
                  <dgm:constr type="h" for="ch" forName="Child2Accent4" refType="h" fact="0.0608"/>
                  <dgm:constr type="l" for="ch" forName="Child1Accent6" refType="w" fact="0.061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l" for="ch" forName="Child2Accent5" refType="w" fact="0.057"/>
                  <dgm:constr type="t" for="ch" forName="Child2Accent5" refType="h" fact="0.5511"/>
                  <dgm:constr type="w" for="ch" forName="Child2Accent5" refType="w" fact="0.0287"/>
                  <dgm:constr type="h" for="ch" forName="Child2Accent5" refType="h" fact="0.0608"/>
                  <dgm:constr type="l" for="ch" forName="Child1Accent7" refType="w" fact="0.0002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2Accent6" refType="w" fact="0.0002"/>
                  <dgm:constr type="t" for="ch" forName="Child2Accent6" refType="h" fact="0.5511"/>
                  <dgm:constr type="w" for="ch" forName="Child2Accent6" refType="w" fact="0.0287"/>
                  <dgm:constr type="h" for="ch" forName="Child2Accent6" refType="h" fact="0.0608"/>
                  <dgm:constr type="l" for="ch" forName="Child2Accent7" refType="w" fact="0"/>
                  <dgm:constr type="t" for="ch" forName="Child2Accent7" refType="h" fact="0"/>
                  <dgm:constr type="w" for="ch" forName="Child2Accent7" refType="w" fact="0"/>
                  <dgm:constr type="h" for="ch" forName="Child2Accent7" refType="h" fact="0"/>
                  <dgm:constr type="l" for="ch" forName="Child3Accent1" refType="w" fact="0.3436"/>
                  <dgm:constr type="t" for="ch" forName="Child3Accent1" refType="h" fact="0.8153"/>
                  <dgm:constr type="w" for="ch" forName="Child3Accent1" refType="w" fact="0.0574"/>
                  <dgm:constr type="h" for="ch" forName="Child3Accent1" refType="h" fact="0.1217"/>
                  <dgm:constr type="l" for="ch" forName="Child3Accent2" refType="w" fact="0.3068"/>
                  <dgm:constr type="t" for="ch" forName="Child3Accent2" refType="h" fact="0.9392"/>
                  <dgm:constr type="w" for="ch" forName="Child3Accent2" refType="w" fact="0.0287"/>
                  <dgm:constr type="h" for="ch" forName="Child3Accent2" refType="h" fact="0.0608"/>
                  <dgm:constr type="l" for="ch" forName="Child3Accent3" refType="w" fact="0.2455"/>
                  <dgm:constr type="t" for="ch" forName="Child3Accent3" refType="h" fact="0.9392"/>
                  <dgm:constr type="w" for="ch" forName="Child3Accent3" refType="w" fact="0.0287"/>
                  <dgm:constr type="h" for="ch" forName="Child3Accent3" refType="h" fact="0.0608"/>
                  <dgm:constr type="l" for="ch" forName="Child3Accent4" refType="w" fact="0.1842"/>
                  <dgm:constr type="t" for="ch" forName="Child3Accent4" refType="h" fact="0.9392"/>
                  <dgm:constr type="w" for="ch" forName="Child3Accent4" refType="w" fact="0.0287"/>
                  <dgm:constr type="h" for="ch" forName="Child3Accent4" refType="h" fact="0.0608"/>
                  <dgm:constr type="l" for="ch" forName="Child3Accent5" refType="w" fact="0.1229"/>
                  <dgm:constr type="t" for="ch" forName="Child3Accent5" refType="h" fact="0.9392"/>
                  <dgm:constr type="w" for="ch" forName="Child3Accent5" refType="w" fact="0.0287"/>
                  <dgm:constr type="h" for="ch" forName="Child3Accent5" refType="h" fact="0.0608"/>
                  <dgm:constr type="l" for="ch" forName="Child3Accent6" refType="w" fact="0.0615"/>
                  <dgm:constr type="t" for="ch" forName="Child3Accent6" refType="h" fact="0.9392"/>
                  <dgm:constr type="w" for="ch" forName="Child3Accent6" refType="w" fact="0.0287"/>
                  <dgm:constr type="h" for="ch" forName="Child3Accent6" refType="h" fact="0.0608"/>
                  <dgm:constr type="l" for="ch" forName="Child3Accent7" refType="w" fact="0.0002"/>
                  <dgm:constr type="t" for="ch" forName="Child3Accent7" refType="h" fact="0.9392"/>
                  <dgm:constr type="w" for="ch" forName="Child3Accent7" refType="w" fact="0.0287"/>
                  <dgm:constr type="h" for="ch" forName="Child3Accent7" refType="h" fact="0.0608"/>
                  <dgm:constr type="l" for="ch" forName="ParentAccent1" refType="w" fact="0.9713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l" for="ch" forName="ParentAccent2" refType="w" fact="0.9187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l" for="ch" forName="ParentAccent3" refType="w" fact="0.8661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l" for="ch" forName="ParentAccent4" refType="w" fact="0.8136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l" for="ch" forName="ParentAccent5" refType="w" fact="0.761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l" for="ch" forName="ParentAccent6" refType="w" fact="0.6797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l" for="ch" forName="ParentAccent7" refType="w" fact="0.924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l" for="ch" forName="ParentAccent8" refType="w" fact="0.924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l" for="ch" forName="ParentAccent9" refType="w" fact="0.9501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l" for="ch" forName="ParentAccent10" refType="w" fact="0.9518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l" for="ch" forName="Child3" refType="w" fact="0"/>
                  <dgm:constr type="t" for="ch" forName="Child3" refType="h" fact="0.7822"/>
                  <dgm:constr type="w" for="ch" forName="Child3" refType="w" fact="0.3364"/>
                  <dgm:constr type="h" for="ch" forName="Child3" refType="h" fact="0.1564"/>
                  <dgm:constr type="l" for="ch" forName="Child2" refType="w" fact="0"/>
                  <dgm:constr type="t" for="ch" forName="Child2" refType="h" fact="0.3955"/>
                  <dgm:constr type="w" for="ch" forName="Child2" refType="w" fact="0.2544"/>
                  <dgm:constr type="h" for="ch" forName="Child2" refType="h" fact="0.1564"/>
                  <dgm:constr type="l" for="ch" forName="Child1" refType="w" fact="0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l" for="ch" forName="Parent" refType="w" fact="0.3653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1" axis="ch" ptType="node" func="cnt" op="equ" val="4">
                <dgm:alg type="composite">
                  <dgm:param type="ar" val="1.8304"/>
                </dgm:alg>
                <dgm:constrLst>
                  <dgm:constr type="l" for="ch" forName="Parent" refType="w" fact="0.3771"/>
                  <dgm:constr type="t" for="ch" forName="Parent" refType="h" fact="0.2946"/>
                  <dgm:constr type="w" for="ch" forName="Parent" refType="w" fact="0.2862"/>
                  <dgm:constr type="h" for="ch" forName="Parent" refType="h" fact="0.5239"/>
                  <dgm:constr type="l" for="ch" forName="Child1Accent1" refType="w" fact="0.3904"/>
                  <dgm:constr type="t" for="ch" forName="Child1Accent1" refType="h" fact="0.2104"/>
                  <dgm:constr type="w" for="ch" forName="Child1Accent1" refType="w" fact="0.0566"/>
                  <dgm:constr type="h" for="ch" forName="Child1Accent1" refType="h" fact="0.1035"/>
                  <dgm:constr type="l" for="ch" forName="Child1Accent3" refType="w" fact="0.3001"/>
                  <dgm:constr type="t" for="ch" forName="Child1Accent3" refType="h" fact="0.128"/>
                  <dgm:constr type="w" for="ch" forName="Child1Accent3" refType="w" fact="0.0283"/>
                  <dgm:constr type="h" for="ch" forName="Child1Accent3" refType="h" fact="0.0518"/>
                  <dgm:constr type="l" for="ch" forName="Child1Accent4" refType="w" fact="0.2418"/>
                  <dgm:constr type="t" for="ch" forName="Child1Accent4" refType="h" fact="0.128"/>
                  <dgm:constr type="w" for="ch" forName="Child1Accent4" refType="w" fact="0.0283"/>
                  <dgm:constr type="h" for="ch" forName="Child1Accent4" refType="h" fact="0.0518"/>
                  <dgm:constr type="l" for="ch" forName="Child1Accent5" refType="w" fact="0.1835"/>
                  <dgm:constr type="t" for="ch" forName="Child1Accent5" refType="h" fact="0.128"/>
                  <dgm:constr type="w" for="ch" forName="Child1Accent5" refType="w" fact="0.0283"/>
                  <dgm:constr type="h" for="ch" forName="Child1Accent5" refType="h" fact="0.0518"/>
                  <dgm:constr type="l" for="ch" forName="Child1Accent6" refType="w" fact="0.1252"/>
                  <dgm:constr type="t" for="ch" forName="Child1Accent6" refType="h" fact="0.128"/>
                  <dgm:constr type="w" for="ch" forName="Child1Accent6" refType="w" fact="0.0283"/>
                  <dgm:constr type="h" for="ch" forName="Child1Accent6" refType="h" fact="0.0518"/>
                  <dgm:constr type="l" for="ch" forName="Child3Accent1" refType="w" fact="0.3158"/>
                  <dgm:constr type="t" for="ch" forName="Child3Accent1" refType="h" fact="0.6212"/>
                  <dgm:constr type="w" for="ch" forName="Child3Accent1" refType="w" fact="0.0566"/>
                  <dgm:constr type="h" for="ch" forName="Child3Accent1" refType="h" fact="0.1035"/>
                  <dgm:constr type="l" for="ch" forName="Child3Accent2" refType="w" fact="0.2689"/>
                  <dgm:constr type="t" for="ch" forName="Child3Accent2" refType="h" fact="0.6828"/>
                  <dgm:constr type="w" for="ch" forName="Child3Accent2" refType="w" fact="0.0283"/>
                  <dgm:constr type="h" for="ch" forName="Child3Accent2" refType="h" fact="0.0518"/>
                  <dgm:constr type="l" for="ch" forName="Child3Accent4" refType="w" fact="0.1614"/>
                  <dgm:constr type="t" for="ch" forName="Child3Accent4" refType="h" fact="0.6828"/>
                  <dgm:constr type="w" for="ch" forName="Child3Accent4" refType="w" fact="0.0283"/>
                  <dgm:constr type="h" for="ch" forName="Child3Accent4" refType="h" fact="0.0518"/>
                  <dgm:constr type="l" for="ch" forName="Child3Accent5" refType="w" fact="0.1077"/>
                  <dgm:constr type="t" for="ch" forName="Child3Accent5" refType="h" fact="0.6828"/>
                  <dgm:constr type="w" for="ch" forName="Child3Accent5" refType="w" fact="0.0283"/>
                  <dgm:constr type="h" for="ch" forName="Child3Accent5" refType="h" fact="0.0518"/>
                  <dgm:constr type="l" for="ch" forName="Child1Accent7" refType="w" fact="0.0668"/>
                  <dgm:constr type="t" for="ch" forName="Child1Accent7" refType="h" fact="0.128"/>
                  <dgm:constr type="w" for="ch" forName="Child1Accent7" refType="w" fact="0.0283"/>
                  <dgm:constr type="h" for="ch" forName="Child1Accent7" refType="h" fact="0.0518"/>
                  <dgm:constr type="l" for="ch" forName="Child3Accent6" refType="w" fact="0.0539"/>
                  <dgm:constr type="t" for="ch" forName="Child3Accent6" refType="h" fact="0.6828"/>
                  <dgm:constr type="w" for="ch" forName="Child3Accent6" refType="w" fact="0.0283"/>
                  <dgm:constr type="h" for="ch" forName="Child3Accent6" refType="h" fact="0.0518"/>
                  <dgm:constr type="l" for="ch" forName="Child1Accent8" refType="w" fact="0.0085"/>
                  <dgm:constr type="t" for="ch" forName="Child1Accent8" refType="h" fact="0.128"/>
                  <dgm:constr type="w" for="ch" forName="Child1Accent8" refType="w" fact="0.0283"/>
                  <dgm:constr type="h" for="ch" forName="Child1Accent8" refType="h" fact="0.0518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3Accent7" refType="w" fact="0.0002"/>
                  <dgm:constr type="t" for="ch" forName="Child3Accent7" refType="h" fact="0.6828"/>
                  <dgm:constr type="w" for="ch" forName="Child3Accent7" refType="w" fact="0.0283"/>
                  <dgm:constr type="h" for="ch" forName="Child3Accent7" refType="h" fact="0.0518"/>
                  <dgm:constr type="l" for="ch" forName="Child4Accent1" refType="w" fact="0.3904"/>
                  <dgm:constr type="t" for="ch" forName="Child4Accent1" refType="h" fact="0.8"/>
                  <dgm:constr type="w" for="ch" forName="Child4Accent1" refType="w" fact="0.0566"/>
                  <dgm:constr type="h" for="ch" forName="Child4Accent1" refType="h" fact="0.1035"/>
                  <dgm:constr type="l" for="ch" forName="Child4Accent3" refType="w" fact="0.2998"/>
                  <dgm:constr type="t" for="ch" forName="Child4Accent3" refType="h" fact="0.9482"/>
                  <dgm:constr type="w" for="ch" forName="Child4Accent3" refType="w" fact="0.0283"/>
                  <dgm:constr type="h" for="ch" forName="Child4Accent3" refType="h" fact="0.0518"/>
                  <dgm:constr type="l" for="ch" forName="Child4Accent4" refType="w" fact="0.2415"/>
                  <dgm:constr type="t" for="ch" forName="Child4Accent4" refType="h" fact="0.9482"/>
                  <dgm:constr type="w" for="ch" forName="Child4Accent4" refType="w" fact="0.0283"/>
                  <dgm:constr type="h" for="ch" forName="Child4Accent4" refType="h" fact="0.0518"/>
                  <dgm:constr type="l" for="ch" forName="Child4Accent5" refType="w" fact="0.1833"/>
                  <dgm:constr type="t" for="ch" forName="Child4Accent5" refType="h" fact="0.9482"/>
                  <dgm:constr type="w" for="ch" forName="Child4Accent5" refType="w" fact="0.0283"/>
                  <dgm:constr type="h" for="ch" forName="Child4Accent5" refType="h" fact="0.0518"/>
                  <dgm:constr type="l" for="ch" forName="Child4Accent6" refType="w" fact="0.1251"/>
                  <dgm:constr type="t" for="ch" forName="Child4Accent6" refType="h" fact="0.9482"/>
                  <dgm:constr type="w" for="ch" forName="Child4Accent6" refType="w" fact="0.0283"/>
                  <dgm:constr type="h" for="ch" forName="Child4Accent6" refType="h" fact="0.0518"/>
                  <dgm:constr type="l" for="ch" forName="Child4Accent7" refType="w" fact="0.0668"/>
                  <dgm:constr type="t" for="ch" forName="Child4Accent7" refType="h" fact="0.9482"/>
                  <dgm:constr type="w" for="ch" forName="Child4Accent7" refType="w" fact="0.0283"/>
                  <dgm:constr type="h" for="ch" forName="Child4Accent7" refType="h" fact="0.0518"/>
                  <dgm:constr type="l" for="ch" forName="Child4Accent8" refType="w" fact="0.0086"/>
                  <dgm:constr type="t" for="ch" forName="Child4Accent8" refType="h" fact="0.9482"/>
                  <dgm:constr type="w" for="ch" forName="Child4Accent8" refType="w" fact="0.0283"/>
                  <dgm:constr type="h" for="ch" forName="Child4Accent8" refType="h" fact="0.0518"/>
                  <dgm:constr type="l" for="ch" forName="Child2Accent1" refType="w" fact="0.3158"/>
                  <dgm:constr type="t" for="ch" forName="Child2Accent1" refType="h" fact="0.3725"/>
                  <dgm:constr type="w" for="ch" forName="Child2Accent1" refType="w" fact="0.0566"/>
                  <dgm:constr type="h" for="ch" forName="Child2Accent1" refType="h" fact="0.1035"/>
                  <dgm:constr type="l" for="ch" forName="Child4Accent2" refType="w" fact="0.358"/>
                  <dgm:constr type="t" for="ch" forName="Child4Accent2" refType="h" fact="0.8993"/>
                  <dgm:constr type="w" for="ch" forName="Child4Accent2" refType="w" fact="0.0283"/>
                  <dgm:constr type="h" for="ch" forName="Child4Accent2" refType="h" fact="0.0518"/>
                  <dgm:constr type="l" for="ch" forName="Child1Accent2" refType="w" fact="0.3585"/>
                  <dgm:constr type="t" for="ch" forName="Child1Accent2" refType="h" fact="0.162"/>
                  <dgm:constr type="w" for="ch" forName="Child1Accent2" refType="w" fact="0.0283"/>
                  <dgm:constr type="h" for="ch" forName="Child1Accent2" refType="h" fact="0.0518"/>
                  <dgm:constr type="l" for="ch" forName="Child3Accent3" refType="w" fact="0.2151"/>
                  <dgm:constr type="t" for="ch" forName="Child3Accent3" refType="h" fact="0.6828"/>
                  <dgm:constr type="w" for="ch" forName="Child3Accent3" refType="w" fact="0.0283"/>
                  <dgm:constr type="h" for="ch" forName="Child3Accent3" refType="h" fact="0.0518"/>
                  <dgm:constr type="l" for="ch" forName="Child2Accent2" refType="w" fact="0.2689"/>
                  <dgm:constr type="t" for="ch" forName="Child2Accent2" refType="h" fact="0.3937"/>
                  <dgm:constr type="w" for="ch" forName="Child2Accent2" refType="w" fact="0.0283"/>
                  <dgm:constr type="h" for="ch" forName="Child2Accent2" refType="h" fact="0.0518"/>
                  <dgm:constr type="l" for="ch" forName="Child2Accent4" refType="w" fact="0.1614"/>
                  <dgm:constr type="t" for="ch" forName="Child2Accent4" refType="h" fact="0.3937"/>
                  <dgm:constr type="w" for="ch" forName="Child2Accent4" refType="w" fact="0.0283"/>
                  <dgm:constr type="h" for="ch" forName="Child2Accent4" refType="h" fact="0.0518"/>
                  <dgm:constr type="l" for="ch" forName="Child2Accent5" refType="w" fact="0.1077"/>
                  <dgm:constr type="t" for="ch" forName="Child2Accent5" refType="h" fact="0.3937"/>
                  <dgm:constr type="w" for="ch" forName="Child2Accent5" refType="w" fact="0.0283"/>
                  <dgm:constr type="h" for="ch" forName="Child2Accent5" refType="h" fact="0.0518"/>
                  <dgm:constr type="l" for="ch" forName="Child2Accent6" refType="w" fact="0.0539"/>
                  <dgm:constr type="t" for="ch" forName="Child2Accent6" refType="h" fact="0.3937"/>
                  <dgm:constr type="w" for="ch" forName="Child2Accent6" refType="w" fact="0.0283"/>
                  <dgm:constr type="h" for="ch" forName="Child2Accent6" refType="h" fact="0.0518"/>
                  <dgm:constr type="l" for="ch" forName="Child2Accent7" refType="w" fact="0.0002"/>
                  <dgm:constr type="t" for="ch" forName="Child2Accent7" refType="h" fact="0.3937"/>
                  <dgm:constr type="w" for="ch" forName="Child2Accent7" refType="w" fact="0.0283"/>
                  <dgm:constr type="h" for="ch" forName="Child2Accent7" refType="h" fact="0.0518"/>
                  <dgm:constr type="l" for="ch" forName="Child2Accent3" refType="w" fact="0.2151"/>
                  <dgm:constr type="t" for="ch" forName="Child2Accent3" refType="h" fact="0.3937"/>
                  <dgm:constr type="w" for="ch" forName="Child2Accent3" refType="w" fact="0.0283"/>
                  <dgm:constr type="h" for="ch" forName="Child2Accent3" refType="h" fact="0.0518"/>
                  <dgm:constr type="l" for="ch" forName="ParentAccent1" refType="w" fact="0.9717"/>
                  <dgm:constr type="t" for="ch" forName="ParentAccent1" refType="h" fact="0.5316"/>
                  <dgm:constr type="w" for="ch" forName="ParentAccent1" refType="w" fact="0.0283"/>
                  <dgm:constr type="h" for="ch" forName="ParentAccent1" refType="h" fact="0.0518"/>
                  <dgm:constr type="l" for="ch" forName="ParentAccent2" refType="w" fact="0.9199"/>
                  <dgm:constr type="t" for="ch" forName="ParentAccent2" refType="h" fact="0.5316"/>
                  <dgm:constr type="w" for="ch" forName="ParentAccent2" refType="w" fact="0.0283"/>
                  <dgm:constr type="h" for="ch" forName="ParentAccent2" refType="h" fact="0.0518"/>
                  <dgm:constr type="l" for="ch" forName="ParentAccent3" refType="w" fact="0.8682"/>
                  <dgm:constr type="t" for="ch" forName="ParentAccent3" refType="h" fact="0.5316"/>
                  <dgm:constr type="w" for="ch" forName="ParentAccent3" refType="w" fact="0.0283"/>
                  <dgm:constr type="h" for="ch" forName="ParentAccent3" refType="h" fact="0.0518"/>
                  <dgm:constr type="l" for="ch" forName="ParentAccent4" refType="w" fact="0.8164"/>
                  <dgm:constr type="t" for="ch" forName="ParentAccent4" refType="h" fact="0.5316"/>
                  <dgm:constr type="w" for="ch" forName="ParentAccent4" refType="w" fact="0.0283"/>
                  <dgm:constr type="h" for="ch" forName="ParentAccent4" refType="h" fact="0.0518"/>
                  <dgm:constr type="l" for="ch" forName="ParentAccent5" refType="w" fact="0.7646"/>
                  <dgm:constr type="t" for="ch" forName="ParentAccent5" refType="h" fact="0.5316"/>
                  <dgm:constr type="w" for="ch" forName="ParentAccent5" refType="w" fact="0.0283"/>
                  <dgm:constr type="h" for="ch" forName="ParentAccent5" refType="h" fact="0.0518"/>
                  <dgm:constr type="l" for="ch" forName="ParentAccent6" refType="w" fact="0.6846"/>
                  <dgm:constr type="t" for="ch" forName="ParentAccent6" refType="h" fact="0.5057"/>
                  <dgm:constr type="w" for="ch" forName="ParentAccent6" refType="w" fact="0.0566"/>
                  <dgm:constr type="h" for="ch" forName="ParentAccent6" refType="h" fact="0.1035"/>
                  <dgm:constr type="l" for="ch" forName="ParentAccent7" refType="w" fact="0.9256"/>
                  <dgm:constr type="t" for="ch" forName="ParentAccent7" refType="h" fact="0.4247"/>
                  <dgm:constr type="w" for="ch" forName="ParentAccent7" refType="w" fact="0.0283"/>
                  <dgm:constr type="h" for="ch" forName="ParentAccent7" refType="h" fact="0.0518"/>
                  <dgm:constr type="l" for="ch" forName="ParentAccent8" refType="w" fact="0.9256"/>
                  <dgm:constr type="t" for="ch" forName="ParentAccent8" refType="h" fact="0.6392"/>
                  <dgm:constr type="w" for="ch" forName="ParentAccent8" refType="w" fact="0.0283"/>
                  <dgm:constr type="h" for="ch" forName="ParentAccent8" refType="h" fact="0.0518"/>
                  <dgm:constr type="l" for="ch" forName="ParentAccent9" refType="w" fact="0.9509"/>
                  <dgm:constr type="t" for="ch" forName="ParentAccent9" refType="h" fact="0.4712"/>
                  <dgm:constr type="w" for="ch" forName="ParentAccent9" refType="w" fact="0.0283"/>
                  <dgm:constr type="h" for="ch" forName="ParentAccent9" refType="h" fact="0.0518"/>
                  <dgm:constr type="l" for="ch" forName="ParentAccent10" refType="w" fact="0.9525"/>
                  <dgm:constr type="t" for="ch" forName="ParentAccent10" refType="h" fact="0.593"/>
                  <dgm:constr type="w" for="ch" forName="ParentAccent10" refType="w" fact="0.0283"/>
                  <dgm:constr type="h" for="ch" forName="ParentAccent10" refType="h" fact="0.0518"/>
                  <dgm:constr type="l" for="ch" forName="Child4" refType="w" fact="0.0081"/>
                  <dgm:constr type="t" for="ch" forName="Child4" refType="h" fact="0.8184"/>
                  <dgm:constr type="w" for="ch" forName="Child4" refType="w" fact="0.3192"/>
                  <dgm:constr type="h" for="ch" forName="Child4" refType="h" fact="0.1294"/>
                  <dgm:constr type="l" for="ch" forName="Child3" refType="w" fact="0"/>
                  <dgm:constr type="t" for="ch" forName="Child3" refType="h" fact="0.5547"/>
                  <dgm:constr type="w" for="ch" forName="Child3" refType="w" fact="0.297"/>
                  <dgm:constr type="h" for="ch" forName="Child3" refType="h" fact="0.1294"/>
                  <dgm:constr type="l" for="ch" forName="Child2" refType="w" fact="0"/>
                  <dgm:constr type="t" for="ch" forName="Child2" refType="h" fact="0.2662"/>
                  <dgm:constr type="w" for="ch" forName="Child2" refType="w" fact="0.297"/>
                  <dgm:constr type="h" for="ch" forName="Child2" refType="h" fact="0.1294"/>
                  <dgm:constr type="l" for="ch" forName="Child1" refType="w" fact="0.0081"/>
                  <dgm:constr type="t" for="ch" forName="Child1" refType="h" fact="0"/>
                  <dgm:constr type="w" for="ch" forName="Child1" refType="w" fact="0.3192"/>
                  <dgm:constr type="h" for="ch" forName="Child1" refType="h" fact="0.1294"/>
                </dgm:constrLst>
              </dgm:if>
              <dgm:else name="Name12">
                <dgm:alg type="composite">
                  <dgm:param type="ar" val="1.3278"/>
                </dgm:alg>
                <dgm:constrLst>
                  <dgm:constr type="l" for="ch" forName="Child2Accent1" refType="w" fact="0.3436"/>
                  <dgm:constr type="t" for="ch" forName="Child2Accent1" refType="h" fact="0.3184"/>
                  <dgm:constr type="w" for="ch" forName="Child2Accent1" refType="w" fact="0.0574"/>
                  <dgm:constr type="h" for="ch" forName="Child2Accent1" refType="h" fact="0.0763"/>
                  <dgm:constr type="l" for="ch" forName="Child2Accent2" refType="w" fact="0.3068"/>
                  <dgm:constr type="t" for="ch" forName="Child2Accent2" refType="h" fact="0.2781"/>
                  <dgm:constr type="w" for="ch" forName="Child2Accent2" refType="w" fact="0.0287"/>
                  <dgm:constr type="h" for="ch" forName="Child2Accent2" refType="h" fact="0.0381"/>
                  <dgm:constr type="l" for="ch" forName="Child2Accent3" refType="w" fact="0.2455"/>
                  <dgm:constr type="t" for="ch" forName="Child2Accent3" refType="h" fact="0.2781"/>
                  <dgm:constr type="w" for="ch" forName="Child2Accent3" refType="w" fact="0.0287"/>
                  <dgm:constr type="h" for="ch" forName="Child2Accent3" refType="h" fact="0.0381"/>
                  <dgm:constr type="l" for="ch" forName="Child2Accent4" refType="w" fact="0.1842"/>
                  <dgm:constr type="t" for="ch" forName="Child2Accent4" refType="h" fact="0.2781"/>
                  <dgm:constr type="w" for="ch" forName="Child2Accent4" refType="w" fact="0.0287"/>
                  <dgm:constr type="h" for="ch" forName="Child2Accent4" refType="h" fact="0.0381"/>
                  <dgm:constr type="l" for="ch" forName="Child2Accent5" refType="w" fact="0.1229"/>
                  <dgm:constr type="t" for="ch" forName="Child2Accent5" refType="h" fact="0.2781"/>
                  <dgm:constr type="w" for="ch" forName="Child2Accent5" refType="w" fact="0.0287"/>
                  <dgm:constr type="h" for="ch" forName="Child2Accent5" refType="h" fact="0.0381"/>
                  <dgm:constr type="l" for="ch" forName="Child3Accent1" refType="w" fact="0.284"/>
                  <dgm:constr type="t" for="ch" forName="Child3Accent1" refType="h" fact="0.5061"/>
                  <dgm:constr type="w" for="ch" forName="Child3Accent1" refType="w" fact="0.0574"/>
                  <dgm:constr type="h" for="ch" forName="Child3Accent1" refType="h" fact="0.0763"/>
                  <dgm:constr type="l" for="ch" forName="Child3Accent2" refType="w" fact="0.2272"/>
                  <dgm:constr type="t" for="ch" forName="Child3Accent2" refType="h" fact="0.5252"/>
                  <dgm:constr type="w" for="ch" forName="Child3Accent2" refType="w" fact="0.0287"/>
                  <dgm:constr type="h" for="ch" forName="Child3Accent2" refType="h" fact="0.0381"/>
                  <dgm:constr type="l" for="ch" forName="Child3Accent3" refType="w" fact="0.1705"/>
                  <dgm:constr type="t" for="ch" forName="Child3Accent3" refType="h" fact="0.5252"/>
                  <dgm:constr type="w" for="ch" forName="Child3Accent3" refType="w" fact="0.0287"/>
                  <dgm:constr type="h" for="ch" forName="Child3Accent3" refType="h" fact="0.0381"/>
                  <dgm:constr type="l" for="ch" forName="Child3Accent4" refType="w" fact="0.1137"/>
                  <dgm:constr type="t" for="ch" forName="Child3Accent4" refType="h" fact="0.5252"/>
                  <dgm:constr type="w" for="ch" forName="Child3Accent4" refType="w" fact="0.0287"/>
                  <dgm:constr type="h" for="ch" forName="Child3Accent4" refType="h" fact="0.0381"/>
                  <dgm:constr type="l" for="ch" forName="Child2Accent6" refType="w" fact="0.0615"/>
                  <dgm:constr type="t" for="ch" forName="Child2Accent6" refType="h" fact="0.2781"/>
                  <dgm:constr type="w" for="ch" forName="Child2Accent6" refType="w" fact="0.0287"/>
                  <dgm:constr type="h" for="ch" forName="Child2Accent6" refType="h" fact="0.0381"/>
                  <dgm:constr type="l" for="ch" forName="Child3Accent5" refType="w" fact="0.057"/>
                  <dgm:constr type="t" for="ch" forName="Child3Accent5" refType="h" fact="0.5252"/>
                  <dgm:constr type="w" for="ch" forName="Child3Accent5" refType="w" fact="0.0287"/>
                  <dgm:constr type="h" for="ch" forName="Child3Accent5" refType="h" fact="0.0381"/>
                  <dgm:constr type="l" for="ch" forName="Child2Accent7" refType="w" fact="0.0002"/>
                  <dgm:constr type="t" for="ch" forName="Child2Accent7" refType="h" fact="0.2781"/>
                  <dgm:constr type="w" for="ch" forName="Child2Accent7" refType="w" fact="0.0287"/>
                  <dgm:constr type="h" for="ch" forName="Child2Accent7" refType="h" fact="0.0381"/>
                  <dgm:constr type="l" for="ch" forName="Child3Accent6" refType="w" fact="0.0002"/>
                  <dgm:constr type="t" for="ch" forName="Child3Accent6" refType="h" fact="0.5252"/>
                  <dgm:constr type="w" for="ch" forName="Child3Accent6" refType="w" fact="0.0287"/>
                  <dgm:constr type="h" for="ch" forName="Child3Accent6" refType="h" fact="0.0381"/>
                  <dgm:constr type="l" for="ch" forName="Child3Accent7" refType="w" fact="0"/>
                  <dgm:constr type="t" for="ch" forName="Child3Accent7" refType="h" fact="0"/>
                  <dgm:constr type="w" for="ch" forName="Child3Accent7" refType="w" fact="0"/>
                  <dgm:constr type="h" for="ch" forName="Child3Accent7" refType="h" fact="0"/>
                  <dgm:constr type="l" for="ch" forName="Child4Accent1" refType="w" fact="0.3436"/>
                  <dgm:constr type="t" for="ch" forName="Child4Accent1" refType="h" fact="0.6908"/>
                  <dgm:constr type="w" for="ch" forName="Child4Accent1" refType="w" fact="0.0574"/>
                  <dgm:constr type="h" for="ch" forName="Child4Accent1" refType="h" fact="0.0763"/>
                  <dgm:constr type="l" for="ch" forName="Child4Accent2" refType="w" fact="0.3068"/>
                  <dgm:constr type="t" for="ch" forName="Child4Accent2" refType="h" fact="0.7684"/>
                  <dgm:constr type="w" for="ch" forName="Child4Accent2" refType="w" fact="0.0287"/>
                  <dgm:constr type="h" for="ch" forName="Child4Accent2" refType="h" fact="0.0381"/>
                  <dgm:constr type="l" for="ch" forName="Child4Accent3" refType="w" fact="0.2455"/>
                  <dgm:constr type="t" for="ch" forName="Child4Accent3" refType="h" fact="0.7684"/>
                  <dgm:constr type="w" for="ch" forName="Child4Accent3" refType="w" fact="0.0287"/>
                  <dgm:constr type="h" for="ch" forName="Child4Accent3" refType="h" fact="0.0381"/>
                  <dgm:constr type="l" for="ch" forName="Child4Accent4" refType="w" fact="0.1842"/>
                  <dgm:constr type="t" for="ch" forName="Child4Accent4" refType="h" fact="0.7684"/>
                  <dgm:constr type="w" for="ch" forName="Child4Accent4" refType="w" fact="0.0287"/>
                  <dgm:constr type="h" for="ch" forName="Child4Accent4" refType="h" fact="0.0381"/>
                  <dgm:constr type="l" for="ch" forName="Child4Accent5" refType="w" fact="0.1229"/>
                  <dgm:constr type="t" for="ch" forName="Child4Accent5" refType="h" fact="0.7684"/>
                  <dgm:constr type="w" for="ch" forName="Child4Accent5" refType="w" fact="0.0287"/>
                  <dgm:constr type="h" for="ch" forName="Child4Accent5" refType="h" fact="0.0381"/>
                  <dgm:constr type="l" for="ch" forName="Child4Accent6" refType="w" fact="0.0615"/>
                  <dgm:constr type="t" for="ch" forName="Child4Accent6" refType="h" fact="0.7684"/>
                  <dgm:constr type="w" for="ch" forName="Child4Accent6" refType="w" fact="0.0287"/>
                  <dgm:constr type="h" for="ch" forName="Child4Accent6" refType="h" fact="0.0381"/>
                  <dgm:constr type="l" for="ch" forName="Child4Accent7" refType="w" fact="0.0002"/>
                  <dgm:constr type="t" for="ch" forName="Child4Accent7" refType="h" fact="0.7684"/>
                  <dgm:constr type="w" for="ch" forName="Child4Accent7" refType="w" fact="0.0287"/>
                  <dgm:constr type="h" for="ch" forName="Child4Accent7" refType="h" fact="0.0381"/>
                  <dgm:constr type="l" for="ch" forName="Child4Accent8" refType="w" fact="0"/>
                  <dgm:constr type="t" for="ch" forName="Child4Accent8" refType="h" fact="0"/>
                  <dgm:constr type="w" for="ch" forName="Child4Accent8" refType="w" fact="0"/>
                  <dgm:constr type="h" for="ch" forName="Child4Accent8" refType="h" fact="0"/>
                  <dgm:constr type="l" for="ch" forName="ParentAccent1" refType="w" fact="0.9713"/>
                  <dgm:constr type="t" for="ch" forName="ParentAccent1" refType="h" fact="0.5252"/>
                  <dgm:constr type="w" for="ch" forName="ParentAccent1" refType="w" fact="0.0287"/>
                  <dgm:constr type="h" for="ch" forName="ParentAccent1" refType="h" fact="0.0381"/>
                  <dgm:constr type="l" for="ch" forName="ParentAccent2" refType="w" fact="0.9187"/>
                  <dgm:constr type="t" for="ch" forName="ParentAccent2" refType="h" fact="0.5252"/>
                  <dgm:constr type="w" for="ch" forName="ParentAccent2" refType="w" fact="0.0287"/>
                  <dgm:constr type="h" for="ch" forName="ParentAccent2" refType="h" fact="0.0381"/>
                  <dgm:constr type="l" for="ch" forName="ParentAccent3" refType="w" fact="0.8661"/>
                  <dgm:constr type="t" for="ch" forName="ParentAccent3" refType="h" fact="0.5252"/>
                  <dgm:constr type="w" for="ch" forName="ParentAccent3" refType="w" fact="0.0287"/>
                  <dgm:constr type="h" for="ch" forName="ParentAccent3" refType="h" fact="0.0381"/>
                  <dgm:constr type="l" for="ch" forName="ParentAccent4" refType="w" fact="0.8136"/>
                  <dgm:constr type="t" for="ch" forName="ParentAccent4" refType="h" fact="0.5252"/>
                  <dgm:constr type="w" for="ch" forName="ParentAccent4" refType="w" fact="0.0287"/>
                  <dgm:constr type="h" for="ch" forName="ParentAccent4" refType="h" fact="0.0381"/>
                  <dgm:constr type="l" for="ch" forName="ParentAccent5" refType="w" fact="0.761"/>
                  <dgm:constr type="t" for="ch" forName="ParentAccent5" refType="h" fact="0.5252"/>
                  <dgm:constr type="w" for="ch" forName="ParentAccent5" refType="w" fact="0.0287"/>
                  <dgm:constr type="h" for="ch" forName="ParentAccent5" refType="h" fact="0.0381"/>
                  <dgm:constr type="l" for="ch" forName="ParentAccent6" refType="w" fact="0.6797"/>
                  <dgm:constr type="t" for="ch" forName="ParentAccent6" refType="h" fact="0.5061"/>
                  <dgm:constr type="w" for="ch" forName="ParentAccent6" refType="w" fact="0.0574"/>
                  <dgm:constr type="h" for="ch" forName="ParentAccent6" refType="h" fact="0.0763"/>
                  <dgm:constr type="l" for="ch" forName="ParentAccent7" refType="w" fact="0.9245"/>
                  <dgm:constr type="t" for="ch" forName="ParentAccent7" refType="h" fact="0.4464"/>
                  <dgm:constr type="w" for="ch" forName="ParentAccent7" refType="w" fact="0.0287"/>
                  <dgm:constr type="h" for="ch" forName="ParentAccent7" refType="h" fact="0.0381"/>
                  <dgm:constr type="l" for="ch" forName="ParentAccent8" refType="w" fact="0.9245"/>
                  <dgm:constr type="t" for="ch" forName="ParentAccent8" refType="h" fact="0.6045"/>
                  <dgm:constr type="w" for="ch" forName="ParentAccent8" refType="w" fact="0.0287"/>
                  <dgm:constr type="h" for="ch" forName="ParentAccent8" refType="h" fact="0.0381"/>
                  <dgm:constr type="l" for="ch" forName="ParentAccent9" refType="w" fact="0.9501"/>
                  <dgm:constr type="t" for="ch" forName="ParentAccent9" refType="h" fact="0.4807"/>
                  <dgm:constr type="w" for="ch" forName="ParentAccent9" refType="w" fact="0.0287"/>
                  <dgm:constr type="h" for="ch" forName="ParentAccent9" refType="h" fact="0.0381"/>
                  <dgm:constr type="l" for="ch" forName="ParentAccent10" refType="w" fact="0.9518"/>
                  <dgm:constr type="t" for="ch" forName="ParentAccent10" refType="h" fact="0.5705"/>
                  <dgm:constr type="w" for="ch" forName="ParentAccent10" refType="w" fact="0.0287"/>
                  <dgm:constr type="h" for="ch" forName="ParentAccent10" refType="h" fact="0.0381"/>
                  <dgm:constr type="l" for="ch" forName="Child1Accent1" refType="w" fact="0.4819"/>
                  <dgm:constr type="t" for="ch" forName="Child1Accent1" refType="h" fact="0.2457"/>
                  <dgm:constr type="w" for="ch" forName="Child1Accent1" refType="w" fact="0.0574"/>
                  <dgm:constr type="h" for="ch" forName="Child1Accent1" refType="h" fact="0.0763"/>
                  <dgm:constr type="l" for="ch" forName="Child1Accent4" refType="w" fact="0.3653"/>
                  <dgm:constr type="t" for="ch" forName="Child1Accent4" refType="h" fact="0.097"/>
                  <dgm:constr type="w" for="ch" forName="Child1Accent4" refType="w" fact="0.0287"/>
                  <dgm:constr type="h" for="ch" forName="Child1Accent4" refType="h" fact="0.0381"/>
                  <dgm:constr type="l" for="ch" forName="Child1Accent5" refType="w" fact="0.304"/>
                  <dgm:constr type="t" for="ch" forName="Child1Accent5" refType="h" fact="0.097"/>
                  <dgm:constr type="w" for="ch" forName="Child1Accent5" refType="w" fact="0.0287"/>
                  <dgm:constr type="h" for="ch" forName="Child1Accent5" refType="h" fact="0.0381"/>
                  <dgm:constr type="l" for="ch" forName="Child1Accent6" refType="w" fact="0.2426"/>
                  <dgm:constr type="t" for="ch" forName="Child1Accent6" refType="h" fact="0.097"/>
                  <dgm:constr type="w" for="ch" forName="Child1Accent6" refType="w" fact="0.0287"/>
                  <dgm:constr type="h" for="ch" forName="Child1Accent6" refType="h" fact="0.0381"/>
                  <dgm:constr type="l" for="ch" forName="Child1Accent7" refType="w" fact="0.1813"/>
                  <dgm:constr type="t" for="ch" forName="Child1Accent7" refType="h" fact="0.097"/>
                  <dgm:constr type="w" for="ch" forName="Child1Accent7" refType="w" fact="0.0287"/>
                  <dgm:constr type="h" for="ch" forName="Child1Accent7" refType="h" fact="0.0381"/>
                  <dgm:constr type="l" for="ch" forName="Child1Accent8" refType="w" fact="0.12"/>
                  <dgm:constr type="t" for="ch" forName="Child1Accent8" refType="h" fact="0.097"/>
                  <dgm:constr type="w" for="ch" forName="Child1Accent8" refType="w" fact="0.0287"/>
                  <dgm:constr type="h" for="ch" forName="Child1Accent8" refType="h" fact="0.0381"/>
                  <dgm:constr type="l" for="ch" forName="Child1Accent9" refType="w" fact="0.0587"/>
                  <dgm:constr type="t" for="ch" forName="Child1Accent9" refType="h" fact="0.097"/>
                  <dgm:constr type="w" for="ch" forName="Child1Accent9" refType="w" fact="0.0287"/>
                  <dgm:constr type="h" for="ch" forName="Child1Accent9" refType="h" fact="0.0381"/>
                  <dgm:constr type="l" for="ch" forName="Child5Accent1" refType="w" fact="0.4819"/>
                  <dgm:constr type="t" for="ch" forName="Child5Accent1" refType="h" fact="0.7601"/>
                  <dgm:constr type="w" for="ch" forName="Child5Accent1" refType="w" fact="0.0574"/>
                  <dgm:constr type="h" for="ch" forName="Child5Accent1" refType="h" fact="0.0763"/>
                  <dgm:constr type="l" for="ch" forName="Child5Accent4" refType="w" fact="0.3653"/>
                  <dgm:constr type="t" for="ch" forName="Child5Accent4" refType="h" fact="0.9619"/>
                  <dgm:constr type="w" for="ch" forName="Child5Accent4" refType="w" fact="0.0287"/>
                  <dgm:constr type="h" for="ch" forName="Child5Accent4" refType="h" fact="0.0381"/>
                  <dgm:constr type="l" for="ch" forName="Child5Accent5" refType="w" fact="0.304"/>
                  <dgm:constr type="t" for="ch" forName="Child5Accent5" refType="h" fact="0.9619"/>
                  <dgm:constr type="w" for="ch" forName="Child5Accent5" refType="w" fact="0.0287"/>
                  <dgm:constr type="h" for="ch" forName="Child5Accent5" refType="h" fact="0.0381"/>
                  <dgm:constr type="l" for="ch" forName="Child5Accent6" refType="w" fact="0.2426"/>
                  <dgm:constr type="t" for="ch" forName="Child5Accent6" refType="h" fact="0.9619"/>
                  <dgm:constr type="w" for="ch" forName="Child5Accent6" refType="w" fact="0.0287"/>
                  <dgm:constr type="h" for="ch" forName="Child5Accent6" refType="h" fact="0.0381"/>
                  <dgm:constr type="l" for="ch" forName="Child5Accent7" refType="w" fact="0.1813"/>
                  <dgm:constr type="t" for="ch" forName="Child5Accent7" refType="h" fact="0.9619"/>
                  <dgm:constr type="w" for="ch" forName="Child5Accent7" refType="w" fact="0.0287"/>
                  <dgm:constr type="h" for="ch" forName="Child5Accent7" refType="h" fact="0.0381"/>
                  <dgm:constr type="l" for="ch" forName="Child5Accent8" refType="w" fact="0.12"/>
                  <dgm:constr type="t" for="ch" forName="Child5Accent8" refType="h" fact="0.9619"/>
                  <dgm:constr type="w" for="ch" forName="Child5Accent8" refType="w" fact="0.0287"/>
                  <dgm:constr type="h" for="ch" forName="Child5Accent8" refType="h" fact="0.0381"/>
                  <dgm:constr type="l" for="ch" forName="Child5Accent9" refType="w" fact="0.0587"/>
                  <dgm:constr type="t" for="ch" forName="Child5Accent9" refType="h" fact="0.9619"/>
                  <dgm:constr type="w" for="ch" forName="Child5Accent9" refType="w" fact="0.0287"/>
                  <dgm:constr type="h" for="ch" forName="Child5Accent9" refType="h" fact="0.0381"/>
                  <dgm:constr type="l" for="ch" forName="Child5Accent2" refType="w" fact="0.453"/>
                  <dgm:constr type="t" for="ch" forName="Child5Accent2" refType="h" fact="0.8375"/>
                  <dgm:constr type="w" for="ch" forName="Child5Accent2" refType="w" fact="0.0287"/>
                  <dgm:constr type="h" for="ch" forName="Child5Accent2" refType="h" fact="0.0381"/>
                  <dgm:constr type="l" for="ch" forName="Child5Accent3" refType="w" fact="0.4118"/>
                  <dgm:constr type="t" for="ch" forName="Child5Accent3" refType="h" fact="0.8991"/>
                  <dgm:constr type="w" for="ch" forName="Child5Accent3" refType="w" fact="0.0287"/>
                  <dgm:constr type="h" for="ch" forName="Child5Accent3" refType="h" fact="0.0381"/>
                  <dgm:constr type="l" for="ch" forName="Child1Accent2" refType="w" fact="0.4458"/>
                  <dgm:constr type="t" for="ch" forName="Child1Accent2" refType="h" fact="0.2004"/>
                  <dgm:constr type="w" for="ch" forName="Child1Accent2" refType="w" fact="0.0287"/>
                  <dgm:constr type="h" for="ch" forName="Child1Accent2" refType="h" fact="0.0381"/>
                  <dgm:constr type="l" for="ch" forName="Child1Accent3" refType="w" fact="0.4054"/>
                  <dgm:constr type="t" for="ch" forName="Child1Accent3" refType="h" fact="0.1445"/>
                  <dgm:constr type="w" for="ch" forName="Child1Accent3" refType="w" fact="0.0287"/>
                  <dgm:constr type="h" for="ch" forName="Child1Accent3" refType="h" fact="0.0381"/>
                  <dgm:constr type="l" for="ch" forName="Child5" refType="w" fact="0.0581"/>
                  <dgm:constr type="t" for="ch" forName="Child5" refType="h" fact="0.8635"/>
                  <dgm:constr type="w" for="ch" forName="Child5" refType="w" fact="0.3364"/>
                  <dgm:constr type="h" for="ch" forName="Child5" refType="h" fact="0.0981"/>
                  <dgm:constr type="l" for="ch" forName="Child4" refType="w" fact="0"/>
                  <dgm:constr type="t" for="ch" forName="Child4" refType="h" fact="0.6701"/>
                  <dgm:constr type="w" for="ch" forName="Child4" refType="w" fact="0.3364"/>
                  <dgm:constr type="h" for="ch" forName="Child4" refType="h" fact="0.0981"/>
                  <dgm:constr type="l" for="ch" forName="Child3" refType="w" fact="0"/>
                  <dgm:constr type="t" for="ch" forName="Child3" refType="h" fact="0.4276"/>
                  <dgm:constr type="w" for="ch" forName="Child3" refType="w" fact="0.2544"/>
                  <dgm:constr type="h" for="ch" forName="Child3" refType="h" fact="0.0981"/>
                  <dgm:constr type="l" for="ch" forName="Child2" refType="w" fact="0"/>
                  <dgm:constr type="t" for="ch" forName="Child2" refType="h" fact="0.1798"/>
                  <dgm:constr type="w" for="ch" forName="Child2" refType="w" fact="0.3364"/>
                  <dgm:constr type="h" for="ch" forName="Child2" refType="h" fact="0.0981"/>
                  <dgm:constr type="l" for="ch" forName="Child1" refType="w" fact="0.0581"/>
                  <dgm:constr type="t" for="ch" forName="Child1" refType="h" fact="0"/>
                  <dgm:constr type="w" for="ch" forName="Child1" refType="w" fact="0.3364"/>
                  <dgm:constr type="h" for="ch" forName="Child1" refType="h" fact="0.0981"/>
                  <dgm:constr type="l" for="ch" forName="Parent" refType="w" fact="0.3653"/>
                  <dgm:constr type="t" for="ch" forName="Parent" refType="h" fact="0.3513"/>
                  <dgm:constr type="w" for="ch" forName="Parent" refType="w" fact="0.2906"/>
                  <dgm:constr type="h" for="ch" forName="Parent" refType="h" fact="0.3859"/>
                </dgm:constrLst>
              </dgm:else>
            </dgm:choose>
          </dgm:if>
          <dgm:else name="Name13">
            <dgm:choose name="Name14">
              <dgm:if name="Name15" axis="ch" ptType="node" func="cnt" op="equ" val="0">
                <dgm:alg type="composite">
                  <dgm:param type="ar" val="2.1059"/>
                </dgm:alg>
                <dgm:constrLst>
                  <dgm:constr type="r" for="ch" forName="Parent" refType="w"/>
                  <dgm:constr type="t" for="ch" forName="Parent" refType="h" fact="0"/>
                  <dgm:constr type="w" for="ch" forName="Parent" refType="w" fact="0.4749"/>
                  <dgm:constr type="h" for="ch" forName="Parent" refType="h"/>
                  <dgm:constr type="r" for="ch" forName="ParentAccent1" refType="w" fact="0.0469"/>
                  <dgm:constr type="t" for="ch" forName="ParentAccent1" refType="h" fact="0.4506"/>
                  <dgm:constr type="w" for="ch" forName="ParentAccent1" refType="w" fact="0.0469"/>
                  <dgm:constr type="h" for="ch" forName="ParentAccent1" refType="h" fact="0.0988"/>
                  <dgm:constr type="r" for="ch" forName="ParentAccent2" refType="w" fact="0.1266"/>
                  <dgm:constr type="t" for="ch" forName="ParentAccent2" refType="h" fact="0.4506"/>
                  <dgm:constr type="w" for="ch" forName="ParentAccent2" refType="w" fact="0.0469"/>
                  <dgm:constr type="h" for="ch" forName="ParentAccent2" refType="h" fact="0.0988"/>
                  <dgm:constr type="r" for="ch" forName="ParentAccent3" refType="w" fact="0.2063"/>
                  <dgm:constr type="t" for="ch" forName="ParentAccent3" refType="h" fact="0.4506"/>
                  <dgm:constr type="w" for="ch" forName="ParentAccent3" refType="w" fact="0.0469"/>
                  <dgm:constr type="h" for="ch" forName="ParentAccent3" refType="h" fact="0.0988"/>
                  <dgm:constr type="r" for="ch" forName="ParentAccent4" refType="w" fact="0.286"/>
                  <dgm:constr type="t" for="ch" forName="ParentAccent4" refType="h" fact="0.4506"/>
                  <dgm:constr type="w" for="ch" forName="ParentAccent4" refType="w" fact="0.0469"/>
                  <dgm:constr type="h" for="ch" forName="ParentAccent4" refType="h" fact="0.0988"/>
                  <dgm:constr type="r" for="ch" forName="ParentAccent5" refType="w" fact="0.3657"/>
                  <dgm:constr type="t" for="ch" forName="ParentAccent5" refType="h" fact="0.4506"/>
                  <dgm:constr type="w" for="ch" forName="ParentAccent5" refType="w" fact="0.0469"/>
                  <dgm:constr type="h" for="ch" forName="ParentAccent5" refType="h" fact="0.0988"/>
                  <dgm:constr type="r" for="ch" forName="ParentAccent6" refType="w" fact="0.4924"/>
                  <dgm:constr type="t" for="ch" forName="ParentAccent6" refType="h" fact="0.4012"/>
                  <dgm:constr type="w" for="ch" forName="ParentAccent6" refType="w" fact="0.0939"/>
                  <dgm:constr type="h" for="ch" forName="ParentAccent6" refType="h" fact="0.1976"/>
                  <dgm:constr type="r" for="ch" forName="ParentAccent7" refType="w" fact="0.1234"/>
                  <dgm:constr type="t" for="ch" forName="ParentAccent7" refType="h" fact="0.2465"/>
                  <dgm:constr type="w" for="ch" forName="ParentAccent7" refType="w" fact="0.0469"/>
                  <dgm:constr type="h" for="ch" forName="ParentAccent7" refType="h" fact="0.0988"/>
                  <dgm:constr type="r" for="ch" forName="ParentAccent8" refType="w" fact="0.1234"/>
                  <dgm:constr type="t" for="ch" forName="ParentAccent8" refType="h" fact="0.6562"/>
                  <dgm:constr type="w" for="ch" forName="ParentAccent8" refType="w" fact="0.0469"/>
                  <dgm:constr type="h" for="ch" forName="ParentAccent8" refType="h" fact="0.0988"/>
                  <dgm:constr type="r" for="ch" forName="ParentAccent9" refType="w" fact="0.0815"/>
                  <dgm:constr type="t" for="ch" forName="ParentAccent9" refType="h" fact="0.3353"/>
                  <dgm:constr type="w" for="ch" forName="ParentAccent9" refType="w" fact="0.0469"/>
                  <dgm:constr type="h" for="ch" forName="ParentAccent9" refType="h" fact="0.0988"/>
                  <dgm:constr type="r" for="ch" forName="ParentAccent10" refType="w" fact="0.0787"/>
                  <dgm:constr type="t" for="ch" forName="ParentAccent10" refType="h" fact="0.5679"/>
                  <dgm:constr type="w" for="ch" forName="ParentAccent10" refType="w" fact="0.0469"/>
                  <dgm:constr type="h" for="ch" forName="ParentAccent10" refType="h" fact="0.0988"/>
                </dgm:constrLst>
              </dgm:if>
              <dgm:if name="Name16" axis="ch" ptType="node" func="cnt" op="equ" val="1">
                <dgm:alg type="composite">
                  <dgm:param type="ar" val="3.4411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r" for="ch" forName="Child1Accent1" refType="w" fact="0.716"/>
                  <dgm:constr type="t" for="ch" forName="Child1Accent1" refType="h" fact="0.4012"/>
                  <dgm:constr type="w" for="ch" forName="Child1Accent1" refType="w" fact="0.0574"/>
                  <dgm:constr type="h" for="ch" forName="Child1Accent1" refType="h" fact="0.1976"/>
                  <dgm:constr type="r" for="ch" forName="Child1Accent2" refType="w" fact="0.7728"/>
                  <dgm:constr type="t" for="ch" forName="Child1Accent2" refType="h" fact="0.4506"/>
                  <dgm:constr type="w" for="ch" forName="Child1Accent2" refType="w" fact="0.0287"/>
                  <dgm:constr type="h" for="ch" forName="Child1Accent2" refType="h" fact="0.0988"/>
                  <dgm:constr type="r" for="ch" forName="Child1Accent3" refType="w" fact="0.8295"/>
                  <dgm:constr type="t" for="ch" forName="Child1Accent3" refType="h" fact="0.4506"/>
                  <dgm:constr type="w" for="ch" forName="Child1Accent3" refType="w" fact="0.0287"/>
                  <dgm:constr type="h" for="ch" forName="Child1Accent3" refType="h" fact="0.0988"/>
                  <dgm:constr type="r" for="ch" forName="Child1Accent4" refType="w" fact="0.8863"/>
                  <dgm:constr type="t" for="ch" forName="Child1Accent4" refType="h" fact="0.4506"/>
                  <dgm:constr type="w" for="ch" forName="Child1Accent4" refType="w" fact="0.0287"/>
                  <dgm:constr type="h" for="ch" forName="Child1Accent4" refType="h" fact="0.0988"/>
                  <dgm:constr type="r" for="ch" forName="Child1Accent5" refType="w" fact="0.943"/>
                  <dgm:constr type="t" for="ch" forName="Child1Accent5" refType="h" fact="0.4506"/>
                  <dgm:constr type="w" for="ch" forName="Child1Accent5" refType="w" fact="0.0287"/>
                  <dgm:constr type="h" for="ch" forName="Child1Accent5" refType="h" fact="0.0988"/>
                  <dgm:constr type="r" for="ch" forName="Child1Accent6" refType="w" fact="0.9998"/>
                  <dgm:constr type="t" for="ch" forName="Child1Accent6" refType="h" fact="0.4506"/>
                  <dgm:constr type="w" for="ch" forName="Child1Accent6" refType="w" fact="0.0287"/>
                  <dgm:constr type="h" for="ch" forName="Child1Accent6" refType="h" fact="0.0988"/>
                  <dgm:constr type="l" for="ch" forName="Child1Accent7" refType="w" fact="0"/>
                  <dgm:constr type="t" for="ch" forName="Child1Accent7" refType="h" fact="0"/>
                  <dgm:constr type="w" for="ch" forName="Child1Accent7" refType="w" fact="0"/>
                  <dgm:constr type="h" for="ch" forName="Child1Accent7" refType="h" fact="0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ParentAccent1" refType="w" fact="0.0287"/>
                  <dgm:constr type="t" for="ch" forName="ParentAccent1" refType="h" fact="0.4506"/>
                  <dgm:constr type="w" for="ch" forName="ParentAccent1" refType="w" fact="0.0287"/>
                  <dgm:constr type="h" for="ch" forName="ParentAccent1" refType="h" fact="0.0988"/>
                  <dgm:constr type="r" for="ch" forName="ParentAccent2" refType="w" fact="0.0813"/>
                  <dgm:constr type="t" for="ch" forName="ParentAccent2" refType="h" fact="0.4506"/>
                  <dgm:constr type="w" for="ch" forName="ParentAccent2" refType="w" fact="0.0287"/>
                  <dgm:constr type="h" for="ch" forName="ParentAccent2" refType="h" fact="0.0988"/>
                  <dgm:constr type="r" for="ch" forName="ParentAccent3" refType="w" fact="0.1339"/>
                  <dgm:constr type="t" for="ch" forName="ParentAccent3" refType="h" fact="0.4506"/>
                  <dgm:constr type="w" for="ch" forName="ParentAccent3" refType="w" fact="0.0287"/>
                  <dgm:constr type="h" for="ch" forName="ParentAccent3" refType="h" fact="0.0988"/>
                  <dgm:constr type="r" for="ch" forName="ParentAccent4" refType="w" fact="0.1864"/>
                  <dgm:constr type="t" for="ch" forName="ParentAccent4" refType="h" fact="0.4506"/>
                  <dgm:constr type="w" for="ch" forName="ParentAccent4" refType="w" fact="0.0287"/>
                  <dgm:constr type="h" for="ch" forName="ParentAccent4" refType="h" fact="0.0988"/>
                  <dgm:constr type="r" for="ch" forName="ParentAccent5" refType="w" fact="0.239"/>
                  <dgm:constr type="t" for="ch" forName="ParentAccent5" refType="h" fact="0.4506"/>
                  <dgm:constr type="w" for="ch" forName="ParentAccent5" refType="w" fact="0.0287"/>
                  <dgm:constr type="h" for="ch" forName="ParentAccent5" refType="h" fact="0.0988"/>
                  <dgm:constr type="r" for="ch" forName="ParentAccent6" refType="w" fact="0.3203"/>
                  <dgm:constr type="t" for="ch" forName="ParentAccent6" refType="h" fact="0.4012"/>
                  <dgm:constr type="w" for="ch" forName="ParentAccent6" refType="w" fact="0.0574"/>
                  <dgm:constr type="h" for="ch" forName="ParentAccent6" refType="h" fact="0.1976"/>
                  <dgm:constr type="r" for="ch" forName="ParentAccent7" refType="w" fact="0.0755"/>
                  <dgm:constr type="t" for="ch" forName="ParentAccent7" refType="h" fact="0.2465"/>
                  <dgm:constr type="w" for="ch" forName="ParentAccent7" refType="w" fact="0.0287"/>
                  <dgm:constr type="h" for="ch" forName="ParentAccent7" refType="h" fact="0.0988"/>
                  <dgm:constr type="r" for="ch" forName="ParentAccent8" refType="w" fact="0.0755"/>
                  <dgm:constr type="t" for="ch" forName="ParentAccent8" refType="h" fact="0.6562"/>
                  <dgm:constr type="w" for="ch" forName="ParentAccent8" refType="w" fact="0.0287"/>
                  <dgm:constr type="h" for="ch" forName="ParentAccent8" refType="h" fact="0.0988"/>
                  <dgm:constr type="r" for="ch" forName="ParentAccent9" refType="w" fact="0.0499"/>
                  <dgm:constr type="t" for="ch" forName="ParentAccent9" refType="h" fact="0.3353"/>
                  <dgm:constr type="w" for="ch" forName="ParentAccent9" refType="w" fact="0.0287"/>
                  <dgm:constr type="h" for="ch" forName="ParentAccent9" refType="h" fact="0.0988"/>
                  <dgm:constr type="r" for="ch" forName="ParentAccent10" refType="w" fact="0.0482"/>
                  <dgm:constr type="t" for="ch" forName="ParentAccent10" refType="h" fact="0.5679"/>
                  <dgm:constr type="w" for="ch" forName="ParentAccent10" refType="w" fact="0.0287"/>
                  <dgm:constr type="h" for="ch" forName="ParentAccent10" refType="h" fact="0.0988"/>
                  <dgm:constr type="r" for="ch" forName="Child1" refType="w"/>
                  <dgm:constr type="t" for="ch" forName="Child1" refType="h" fact="0.1978"/>
                  <dgm:constr type="w" for="ch" forName="Child1" refType="w" fact="0.2544"/>
                  <dgm:constr type="h" for="ch" forName="Child1" refType="h" fact="0.2541"/>
                  <dgm:constr type="r" for="ch" forName="Parent" refType="w" fact="0.6347"/>
                  <dgm:constr type="t" for="ch" forName="Parent" refType="h" fact="0"/>
                  <dgm:constr type="w" for="ch" forName="Parent" refType="w" fact="0.2906"/>
                  <dgm:constr type="h" for="ch" forName="Parent" refType="h"/>
                </dgm:constrLst>
              </dgm:if>
              <dgm:if name="Name17" axis="ch" ptType="node" func="cnt" op="equ" val="2">
                <dgm:alg type="composite">
                  <dgm:param type="ar" val="2.1185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2" refType="primFontSz" refFor="des" refForName="Child1" op="equ"/>
                  <dgm:constr type="r" for="ch" forName="Child1Accent1" refType="w" fact="0.6564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r" for="ch" forName="Child1Accent2" refType="w" fact="0.6932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r" for="ch" forName="Child1Accent3" refType="w" fact="0.754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r" for="ch" forName="Child1Accent4" refType="w" fact="0.8158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r" for="ch" forName="Child1Accent5" refType="w" fact="0.8771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r" for="ch" forName="Child1Accent6" refType="w" fact="0.938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r" for="ch" forName="Child1Accent7" refType="w" fact="0.9998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2Accent1" refType="w" fact="0.6564"/>
                  <dgm:constr type="t" for="ch" forName="Child2Accent1" refType="h" fact="0.8153"/>
                  <dgm:constr type="w" for="ch" forName="Child2Accent1" refType="w" fact="0.0574"/>
                  <dgm:constr type="h" for="ch" forName="Child2Accent1" refType="h" fact="0.1217"/>
                  <dgm:constr type="r" for="ch" forName="Child2Accent2" refType="w" fact="0.6932"/>
                  <dgm:constr type="t" for="ch" forName="Child2Accent2" refType="h" fact="0.9392"/>
                  <dgm:constr type="w" for="ch" forName="Child2Accent2" refType="w" fact="0.0287"/>
                  <dgm:constr type="h" for="ch" forName="Child2Accent2" refType="h" fact="0.0608"/>
                  <dgm:constr type="r" for="ch" forName="Child2Accent3" refType="w" fact="0.7545"/>
                  <dgm:constr type="t" for="ch" forName="Child2Accent3" refType="h" fact="0.9392"/>
                  <dgm:constr type="w" for="ch" forName="Child2Accent3" refType="w" fact="0.0287"/>
                  <dgm:constr type="h" for="ch" forName="Child2Accent3" refType="h" fact="0.0608"/>
                  <dgm:constr type="r" for="ch" forName="Child2Accent4" refType="w" fact="0.8158"/>
                  <dgm:constr type="t" for="ch" forName="Child2Accent4" refType="h" fact="0.9392"/>
                  <dgm:constr type="w" for="ch" forName="Child2Accent4" refType="w" fact="0.0287"/>
                  <dgm:constr type="h" for="ch" forName="Child2Accent4" refType="h" fact="0.0608"/>
                  <dgm:constr type="r" for="ch" forName="Child2Accent5" refType="w" fact="0.8771"/>
                  <dgm:constr type="t" for="ch" forName="Child2Accent5" refType="h" fact="0.9392"/>
                  <dgm:constr type="w" for="ch" forName="Child2Accent5" refType="w" fact="0.0287"/>
                  <dgm:constr type="h" for="ch" forName="Child2Accent5" refType="h" fact="0.0608"/>
                  <dgm:constr type="r" for="ch" forName="Child2Accent6" refType="w" fact="0.9385"/>
                  <dgm:constr type="t" for="ch" forName="Child2Accent6" refType="h" fact="0.9392"/>
                  <dgm:constr type="w" for="ch" forName="Child2Accent6" refType="w" fact="0.0287"/>
                  <dgm:constr type="h" for="ch" forName="Child2Accent6" refType="h" fact="0.0608"/>
                  <dgm:constr type="r" for="ch" forName="Child2Accent7" refType="w" fact="0.9998"/>
                  <dgm:constr type="t" for="ch" forName="Child2Accent7" refType="h" fact="0.9392"/>
                  <dgm:constr type="w" for="ch" forName="Child2Accent7" refType="w" fact="0.0287"/>
                  <dgm:constr type="h" for="ch" forName="Child2Accent7" refType="h" fact="0.0608"/>
                  <dgm:constr type="r" for="ch" forName="ParentAccent1" refType="w" fact="0.0287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r" for="ch" forName="ParentAccent2" refType="w" fact="0.0813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r" for="ch" forName="ParentAccent3" refType="w" fact="0.1339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r" for="ch" forName="ParentAccent4" refType="w" fact="0.1864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r" for="ch" forName="ParentAccent5" refType="w" fact="0.239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r" for="ch" forName="ParentAccent6" refType="w" fact="0.3203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r" for="ch" forName="ParentAccent7" refType="w" fact="0.075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r" for="ch" forName="ParentAccent8" refType="w" fact="0.075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r" for="ch" forName="ParentAccent9" refType="w" fact="0.0499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r" for="ch" forName="ParentAccent10" refType="w" fact="0.0482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r" for="ch" forName="Child2" refType="w"/>
                  <dgm:constr type="t" for="ch" forName="Child2" refType="h" fact="0.7822"/>
                  <dgm:constr type="w" for="ch" forName="Child2" refType="w" fact="0.3364"/>
                  <dgm:constr type="h" for="ch" forName="Child2" refType="h" fact="0.1564"/>
                  <dgm:constr type="r" for="ch" forName="Child1" refType="w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r" for="ch" forName="Parent" refType="w" fact="0.6347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8" axis="ch" ptType="node" func="cnt" op="equ" val="3">
                <dgm:alg type="composite">
                  <dgm:param type="ar" val="2.1185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r" for="ch" forName="Child1Accent1" refType="w" fact="0.6564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r" for="ch" forName="Child1Accent2" refType="w" fact="0.6932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r" for="ch" forName="Child1Accent3" refType="w" fact="0.754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r" for="ch" forName="Child1Accent4" refType="w" fact="0.8158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r" for="ch" forName="Child1Accent5" refType="w" fact="0.8771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r" for="ch" forName="Child1Accent6" refType="w" fact="0.938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r" for="ch" forName="Child1Accent7" refType="w" fact="0.9998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r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r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2Accent1" refType="w" fact="0.716"/>
                  <dgm:constr type="t" for="ch" forName="Child2Accent1" refType="h" fact="0.5207"/>
                  <dgm:constr type="w" for="ch" forName="Child2Accent1" refType="w" fact="0.0574"/>
                  <dgm:constr type="h" for="ch" forName="Child2Accent1" refType="h" fact="0.1217"/>
                  <dgm:constr type="r" for="ch" forName="Child2Accent2" refType="w" fact="0.7728"/>
                  <dgm:constr type="t" for="ch" forName="Child2Accent2" refType="h" fact="0.5511"/>
                  <dgm:constr type="w" for="ch" forName="Child2Accent2" refType="w" fact="0.0287"/>
                  <dgm:constr type="h" for="ch" forName="Child2Accent2" refType="h" fact="0.0608"/>
                  <dgm:constr type="r" for="ch" forName="Child2Accent3" refType="w" fact="0.8295"/>
                  <dgm:constr type="t" for="ch" forName="Child2Accent3" refType="h" fact="0.5511"/>
                  <dgm:constr type="w" for="ch" forName="Child2Accent3" refType="w" fact="0.0287"/>
                  <dgm:constr type="h" for="ch" forName="Child2Accent3" refType="h" fact="0.0608"/>
                  <dgm:constr type="r" for="ch" forName="Child2Accent4" refType="w" fact="0.8863"/>
                  <dgm:constr type="t" for="ch" forName="Child2Accent4" refType="h" fact="0.5511"/>
                  <dgm:constr type="w" for="ch" forName="Child2Accent4" refType="w" fact="0.0287"/>
                  <dgm:constr type="h" for="ch" forName="Child2Accent4" refType="h" fact="0.0608"/>
                  <dgm:constr type="r" for="ch" forName="Child2Accent5" refType="w" fact="0.943"/>
                  <dgm:constr type="t" for="ch" forName="Child2Accent5" refType="h" fact="0.5511"/>
                  <dgm:constr type="w" for="ch" forName="Child2Accent5" refType="w" fact="0.0287"/>
                  <dgm:constr type="h" for="ch" forName="Child2Accent5" refType="h" fact="0.0608"/>
                  <dgm:constr type="r" for="ch" forName="Child2Accent6" refType="w" fact="0.9998"/>
                  <dgm:constr type="t" for="ch" forName="Child2Accent6" refType="h" fact="0.5511"/>
                  <dgm:constr type="w" for="ch" forName="Child2Accent6" refType="w" fact="0.0287"/>
                  <dgm:constr type="h" for="ch" forName="Child2Accent6" refType="h" fact="0.0608"/>
                  <dgm:constr type="r" for="ch" forName="Child2Accent7" refType="w" fact="0"/>
                  <dgm:constr type="t" for="ch" forName="Child2Accent7" refType="h" fact="0"/>
                  <dgm:constr type="w" for="ch" forName="Child2Accent7" refType="w" fact="0"/>
                  <dgm:constr type="h" for="ch" forName="Child2Accent7" refType="h" fact="0"/>
                  <dgm:constr type="r" for="ch" forName="Child3Accent1" refType="w" fact="0.6564"/>
                  <dgm:constr type="t" for="ch" forName="Child3Accent1" refType="h" fact="0.8153"/>
                  <dgm:constr type="w" for="ch" forName="Child3Accent1" refType="w" fact="0.0574"/>
                  <dgm:constr type="h" for="ch" forName="Child3Accent1" refType="h" fact="0.1217"/>
                  <dgm:constr type="r" for="ch" forName="Child3Accent2" refType="w" fact="0.6932"/>
                  <dgm:constr type="t" for="ch" forName="Child3Accent2" refType="h" fact="0.9392"/>
                  <dgm:constr type="w" for="ch" forName="Child3Accent2" refType="w" fact="0.0287"/>
                  <dgm:constr type="h" for="ch" forName="Child3Accent2" refType="h" fact="0.0608"/>
                  <dgm:constr type="r" for="ch" forName="Child3Accent3" refType="w" fact="0.7545"/>
                  <dgm:constr type="t" for="ch" forName="Child3Accent3" refType="h" fact="0.9392"/>
                  <dgm:constr type="w" for="ch" forName="Child3Accent3" refType="w" fact="0.0287"/>
                  <dgm:constr type="h" for="ch" forName="Child3Accent3" refType="h" fact="0.0608"/>
                  <dgm:constr type="r" for="ch" forName="Child3Accent4" refType="w" fact="0.8158"/>
                  <dgm:constr type="t" for="ch" forName="Child3Accent4" refType="h" fact="0.9392"/>
                  <dgm:constr type="w" for="ch" forName="Child3Accent4" refType="w" fact="0.0287"/>
                  <dgm:constr type="h" for="ch" forName="Child3Accent4" refType="h" fact="0.0608"/>
                  <dgm:constr type="r" for="ch" forName="Child3Accent5" refType="w" fact="0.8771"/>
                  <dgm:constr type="t" for="ch" forName="Child3Accent5" refType="h" fact="0.9392"/>
                  <dgm:constr type="w" for="ch" forName="Child3Accent5" refType="w" fact="0.0287"/>
                  <dgm:constr type="h" for="ch" forName="Child3Accent5" refType="h" fact="0.0608"/>
                  <dgm:constr type="r" for="ch" forName="Child3Accent6" refType="w" fact="0.9385"/>
                  <dgm:constr type="t" for="ch" forName="Child3Accent6" refType="h" fact="0.9392"/>
                  <dgm:constr type="w" for="ch" forName="Child3Accent6" refType="w" fact="0.0287"/>
                  <dgm:constr type="h" for="ch" forName="Child3Accent6" refType="h" fact="0.0608"/>
                  <dgm:constr type="r" for="ch" forName="Child3Accent7" refType="w" fact="0.9998"/>
                  <dgm:constr type="t" for="ch" forName="Child3Accent7" refType="h" fact="0.9392"/>
                  <dgm:constr type="w" for="ch" forName="Child3Accent7" refType="w" fact="0.0287"/>
                  <dgm:constr type="h" for="ch" forName="Child3Accent7" refType="h" fact="0.0608"/>
                  <dgm:constr type="r" for="ch" forName="ParentAccent1" refType="w" fact="0.0287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r" for="ch" forName="ParentAccent2" refType="w" fact="0.0813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r" for="ch" forName="ParentAccent3" refType="w" fact="0.1339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r" for="ch" forName="ParentAccent4" refType="w" fact="0.1864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r" for="ch" forName="ParentAccent5" refType="w" fact="0.239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r" for="ch" forName="ParentAccent6" refType="w" fact="0.3203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r" for="ch" forName="ParentAccent7" refType="w" fact="0.075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r" for="ch" forName="ParentAccent8" refType="w" fact="0.075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r" for="ch" forName="ParentAccent9" refType="w" fact="0.0499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r" for="ch" forName="ParentAccent10" refType="w" fact="0.0482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r" for="ch" forName="Child3" refType="w"/>
                  <dgm:constr type="t" for="ch" forName="Child3" refType="h" fact="0.7822"/>
                  <dgm:constr type="w" for="ch" forName="Child3" refType="w" fact="0.3364"/>
                  <dgm:constr type="h" for="ch" forName="Child3" refType="h" fact="0.1564"/>
                  <dgm:constr type="r" for="ch" forName="Child2" refType="w"/>
                  <dgm:constr type="t" for="ch" forName="Child2" refType="h" fact="0.3955"/>
                  <dgm:constr type="w" for="ch" forName="Child2" refType="w" fact="0.2544"/>
                  <dgm:constr type="h" for="ch" forName="Child2" refType="h" fact="0.1564"/>
                  <dgm:constr type="r" for="ch" forName="Child1" refType="w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r" for="ch" forName="Parent" refType="w" fact="0.6347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9" axis="ch" ptType="node" func="cnt" op="equ" val="4">
                <dgm:alg type="composite">
                  <dgm:param type="ar" val="1.8304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4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primFontSz" for="des" forName="Child4" refType="primFontSz" refFor="des" refForName="Child1" op="equ"/>
                  <dgm:constr type="r" for="ch" forName="Parent" refType="w" fact="0.6229"/>
                  <dgm:constr type="t" for="ch" forName="Parent" refType="h" fact="0.2946"/>
                  <dgm:constr type="w" for="ch" forName="Parent" refType="w" fact="0.2862"/>
                  <dgm:constr type="h" for="ch" forName="Parent" refType="h" fact="0.5239"/>
                  <dgm:constr type="r" for="ch" forName="Child1Accent1" refType="w" fact="0.6096"/>
                  <dgm:constr type="t" for="ch" forName="Child1Accent1" refType="h" fact="0.2104"/>
                  <dgm:constr type="w" for="ch" forName="Child1Accent1" refType="w" fact="0.0566"/>
                  <dgm:constr type="h" for="ch" forName="Child1Accent1" refType="h" fact="0.1035"/>
                  <dgm:constr type="r" for="ch" forName="Child1Accent3" refType="w" fact="0.6999"/>
                  <dgm:constr type="t" for="ch" forName="Child1Accent3" refType="h" fact="0.128"/>
                  <dgm:constr type="w" for="ch" forName="Child1Accent3" refType="w" fact="0.0283"/>
                  <dgm:constr type="h" for="ch" forName="Child1Accent3" refType="h" fact="0.0518"/>
                  <dgm:constr type="r" for="ch" forName="Child1Accent4" refType="w" fact="0.7582"/>
                  <dgm:constr type="t" for="ch" forName="Child1Accent4" refType="h" fact="0.128"/>
                  <dgm:constr type="w" for="ch" forName="Child1Accent4" refType="w" fact="0.0283"/>
                  <dgm:constr type="h" for="ch" forName="Child1Accent4" refType="h" fact="0.0518"/>
                  <dgm:constr type="r" for="ch" forName="Child1Accent5" refType="w" fact="0.8165"/>
                  <dgm:constr type="t" for="ch" forName="Child1Accent5" refType="h" fact="0.128"/>
                  <dgm:constr type="w" for="ch" forName="Child1Accent5" refType="w" fact="0.0283"/>
                  <dgm:constr type="h" for="ch" forName="Child1Accent5" refType="h" fact="0.0518"/>
                  <dgm:constr type="r" for="ch" forName="Child1Accent6" refType="w" fact="0.8748"/>
                  <dgm:constr type="t" for="ch" forName="Child1Accent6" refType="h" fact="0.128"/>
                  <dgm:constr type="w" for="ch" forName="Child1Accent6" refType="w" fact="0.0283"/>
                  <dgm:constr type="h" for="ch" forName="Child1Accent6" refType="h" fact="0.0518"/>
                  <dgm:constr type="r" for="ch" forName="Child3Accent1" refType="w" fact="0.6842"/>
                  <dgm:constr type="t" for="ch" forName="Child3Accent1" refType="h" fact="0.6212"/>
                  <dgm:constr type="w" for="ch" forName="Child3Accent1" refType="w" fact="0.0566"/>
                  <dgm:constr type="h" for="ch" forName="Child3Accent1" refType="h" fact="0.1035"/>
                  <dgm:constr type="r" for="ch" forName="Child3Accent2" refType="w" fact="0.7311"/>
                  <dgm:constr type="t" for="ch" forName="Child3Accent2" refType="h" fact="0.6828"/>
                  <dgm:constr type="w" for="ch" forName="Child3Accent2" refType="w" fact="0.0283"/>
                  <dgm:constr type="h" for="ch" forName="Child3Accent2" refType="h" fact="0.0518"/>
                  <dgm:constr type="r" for="ch" forName="Child3Accent4" refType="w" fact="0.8386"/>
                  <dgm:constr type="t" for="ch" forName="Child3Accent4" refType="h" fact="0.6828"/>
                  <dgm:constr type="w" for="ch" forName="Child3Accent4" refType="w" fact="0.0283"/>
                  <dgm:constr type="h" for="ch" forName="Child3Accent4" refType="h" fact="0.0518"/>
                  <dgm:constr type="r" for="ch" forName="Child3Accent5" refType="w" fact="0.8923"/>
                  <dgm:constr type="t" for="ch" forName="Child3Accent5" refType="h" fact="0.6828"/>
                  <dgm:constr type="w" for="ch" forName="Child3Accent5" refType="w" fact="0.0283"/>
                  <dgm:constr type="h" for="ch" forName="Child3Accent5" refType="h" fact="0.0518"/>
                  <dgm:constr type="r" for="ch" forName="Child1Accent7" refType="w" fact="0.9332"/>
                  <dgm:constr type="t" for="ch" forName="Child1Accent7" refType="h" fact="0.128"/>
                  <dgm:constr type="w" for="ch" forName="Child1Accent7" refType="w" fact="0.0283"/>
                  <dgm:constr type="h" for="ch" forName="Child1Accent7" refType="h" fact="0.0518"/>
                  <dgm:constr type="r" for="ch" forName="Child3Accent6" refType="w" fact="0.9461"/>
                  <dgm:constr type="t" for="ch" forName="Child3Accent6" refType="h" fact="0.6828"/>
                  <dgm:constr type="w" for="ch" forName="Child3Accent6" refType="w" fact="0.0283"/>
                  <dgm:constr type="h" for="ch" forName="Child3Accent6" refType="h" fact="0.0518"/>
                  <dgm:constr type="r" for="ch" forName="Child1Accent8" refType="w" fact="0.9915"/>
                  <dgm:constr type="t" for="ch" forName="Child1Accent8" refType="h" fact="0.128"/>
                  <dgm:constr type="w" for="ch" forName="Child1Accent8" refType="w" fact="0.0283"/>
                  <dgm:constr type="h" for="ch" forName="Child1Accent8" refType="h" fact="0.0518"/>
                  <dgm:constr type="r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3Accent7" refType="w" fact="0.9998"/>
                  <dgm:constr type="t" for="ch" forName="Child3Accent7" refType="h" fact="0.6828"/>
                  <dgm:constr type="w" for="ch" forName="Child3Accent7" refType="w" fact="0.0283"/>
                  <dgm:constr type="h" for="ch" forName="Child3Accent7" refType="h" fact="0.0518"/>
                  <dgm:constr type="r" for="ch" forName="Child4Accent1" refType="w" fact="0.6096"/>
                  <dgm:constr type="t" for="ch" forName="Child4Accent1" refType="h" fact="0.8"/>
                  <dgm:constr type="w" for="ch" forName="Child4Accent1" refType="w" fact="0.0566"/>
                  <dgm:constr type="h" for="ch" forName="Child4Accent1" refType="h" fact="0.1035"/>
                  <dgm:constr type="r" for="ch" forName="Child4Accent3" refType="w" fact="0.7002"/>
                  <dgm:constr type="t" for="ch" forName="Child4Accent3" refType="h" fact="0.9482"/>
                  <dgm:constr type="w" for="ch" forName="Child4Accent3" refType="w" fact="0.0283"/>
                  <dgm:constr type="h" for="ch" forName="Child4Accent3" refType="h" fact="0.0518"/>
                  <dgm:constr type="r" for="ch" forName="Child4Accent4" refType="w" fact="0.7585"/>
                  <dgm:constr type="t" for="ch" forName="Child4Accent4" refType="h" fact="0.9482"/>
                  <dgm:constr type="w" for="ch" forName="Child4Accent4" refType="w" fact="0.0283"/>
                  <dgm:constr type="h" for="ch" forName="Child4Accent4" refType="h" fact="0.0518"/>
                  <dgm:constr type="r" for="ch" forName="Child4Accent5" refType="w" fact="0.8167"/>
                  <dgm:constr type="t" for="ch" forName="Child4Accent5" refType="h" fact="0.9482"/>
                  <dgm:constr type="w" for="ch" forName="Child4Accent5" refType="w" fact="0.0283"/>
                  <dgm:constr type="h" for="ch" forName="Child4Accent5" refType="h" fact="0.0518"/>
                  <dgm:constr type="r" for="ch" forName="Child4Accent6" refType="w" fact="0.8749"/>
                  <dgm:constr type="t" for="ch" forName="Child4Accent6" refType="h" fact="0.9482"/>
                  <dgm:constr type="w" for="ch" forName="Child4Accent6" refType="w" fact="0.0283"/>
                  <dgm:constr type="h" for="ch" forName="Child4Accent6" refType="h" fact="0.0518"/>
                  <dgm:constr type="r" for="ch" forName="Child4Accent7" refType="w" fact="0.9332"/>
                  <dgm:constr type="t" for="ch" forName="Child4Accent7" refType="h" fact="0.9482"/>
                  <dgm:constr type="w" for="ch" forName="Child4Accent7" refType="w" fact="0.0283"/>
                  <dgm:constr type="h" for="ch" forName="Child4Accent7" refType="h" fact="0.0518"/>
                  <dgm:constr type="r" for="ch" forName="Child4Accent8" refType="w" fact="0.9914"/>
                  <dgm:constr type="t" for="ch" forName="Child4Accent8" refType="h" fact="0.9482"/>
                  <dgm:constr type="w" for="ch" forName="Child4Accent8" refType="w" fact="0.0283"/>
                  <dgm:constr type="h" for="ch" forName="Child4Accent8" refType="h" fact="0.0518"/>
                  <dgm:constr type="r" for="ch" forName="Child2Accent1" refType="w" fact="0.6842"/>
                  <dgm:constr type="t" for="ch" forName="Child2Accent1" refType="h" fact="0.3725"/>
                  <dgm:constr type="w" for="ch" forName="Child2Accent1" refType="w" fact="0.0566"/>
                  <dgm:constr type="h" for="ch" forName="Child2Accent1" refType="h" fact="0.1035"/>
                  <dgm:constr type="r" for="ch" forName="Child4Accent2" refType="w" fact="0.642"/>
                  <dgm:constr type="t" for="ch" forName="Child4Accent2" refType="h" fact="0.8993"/>
                  <dgm:constr type="w" for="ch" forName="Child4Accent2" refType="w" fact="0.0283"/>
                  <dgm:constr type="h" for="ch" forName="Child4Accent2" refType="h" fact="0.0518"/>
                  <dgm:constr type="r" for="ch" forName="Child1Accent2" refType="w" fact="0.6415"/>
                  <dgm:constr type="t" for="ch" forName="Child1Accent2" refType="h" fact="0.162"/>
                  <dgm:constr type="w" for="ch" forName="Child1Accent2" refType="w" fact="0.0283"/>
                  <dgm:constr type="h" for="ch" forName="Child1Accent2" refType="h" fact="0.0518"/>
                  <dgm:constr type="r" for="ch" forName="Child3Accent3" refType="w" fact="0.7849"/>
                  <dgm:constr type="t" for="ch" forName="Child3Accent3" refType="h" fact="0.6828"/>
                  <dgm:constr type="w" for="ch" forName="Child3Accent3" refType="w" fact="0.0283"/>
                  <dgm:constr type="h" for="ch" forName="Child3Accent3" refType="h" fact="0.0518"/>
                  <dgm:constr type="r" for="ch" forName="Child2Accent2" refType="w" fact="0.7311"/>
                  <dgm:constr type="t" for="ch" forName="Child2Accent2" refType="h" fact="0.3937"/>
                  <dgm:constr type="w" for="ch" forName="Child2Accent2" refType="w" fact="0.0283"/>
                  <dgm:constr type="h" for="ch" forName="Child2Accent2" refType="h" fact="0.0518"/>
                  <dgm:constr type="r" for="ch" forName="Child2Accent4" refType="w" fact="0.8386"/>
                  <dgm:constr type="t" for="ch" forName="Child2Accent4" refType="h" fact="0.3937"/>
                  <dgm:constr type="w" for="ch" forName="Child2Accent4" refType="w" fact="0.0283"/>
                  <dgm:constr type="h" for="ch" forName="Child2Accent4" refType="h" fact="0.0518"/>
                  <dgm:constr type="r" for="ch" forName="Child2Accent5" refType="w" fact="0.8923"/>
                  <dgm:constr type="t" for="ch" forName="Child2Accent5" refType="h" fact="0.3937"/>
                  <dgm:constr type="w" for="ch" forName="Child2Accent5" refType="w" fact="0.0283"/>
                  <dgm:constr type="h" for="ch" forName="Child2Accent5" refType="h" fact="0.0518"/>
                  <dgm:constr type="r" for="ch" forName="Child2Accent6" refType="w" fact="0.9461"/>
                  <dgm:constr type="t" for="ch" forName="Child2Accent6" refType="h" fact="0.3937"/>
                  <dgm:constr type="w" for="ch" forName="Child2Accent6" refType="w" fact="0.0283"/>
                  <dgm:constr type="h" for="ch" forName="Child2Accent6" refType="h" fact="0.0518"/>
                  <dgm:constr type="r" for="ch" forName="Child2Accent7" refType="w" fact="0.9998"/>
                  <dgm:constr type="t" for="ch" forName="Child2Accent7" refType="h" fact="0.3937"/>
                  <dgm:constr type="w" for="ch" forName="Child2Accent7" refType="w" fact="0.0283"/>
                  <dgm:constr type="h" for="ch" forName="Child2Accent7" refType="h" fact="0.0518"/>
                  <dgm:constr type="r" for="ch" forName="Child2Accent3" refType="w" fact="0.7849"/>
                  <dgm:constr type="t" for="ch" forName="Child2Accent3" refType="h" fact="0.3937"/>
                  <dgm:constr type="w" for="ch" forName="Child2Accent3" refType="w" fact="0.0283"/>
                  <dgm:constr type="h" for="ch" forName="Child2Accent3" refType="h" fact="0.0518"/>
                  <dgm:constr type="r" for="ch" forName="ParentAccent1" refType="w" fact="0.0283"/>
                  <dgm:constr type="t" for="ch" forName="ParentAccent1" refType="h" fact="0.5316"/>
                  <dgm:constr type="w" for="ch" forName="ParentAccent1" refType="w" fact="0.0283"/>
                  <dgm:constr type="h" for="ch" forName="ParentAccent1" refType="h" fact="0.0518"/>
                  <dgm:constr type="r" for="ch" forName="ParentAccent2" refType="w" fact="0.0801"/>
                  <dgm:constr type="t" for="ch" forName="ParentAccent2" refType="h" fact="0.5316"/>
                  <dgm:constr type="w" for="ch" forName="ParentAccent2" refType="w" fact="0.0283"/>
                  <dgm:constr type="h" for="ch" forName="ParentAccent2" refType="h" fact="0.0518"/>
                  <dgm:constr type="r" for="ch" forName="ParentAccent3" refType="w" fact="0.1318"/>
                  <dgm:constr type="t" for="ch" forName="ParentAccent3" refType="h" fact="0.5316"/>
                  <dgm:constr type="w" for="ch" forName="ParentAccent3" refType="w" fact="0.0283"/>
                  <dgm:constr type="h" for="ch" forName="ParentAccent3" refType="h" fact="0.0518"/>
                  <dgm:constr type="r" for="ch" forName="ParentAccent4" refType="w" fact="0.1836"/>
                  <dgm:constr type="t" for="ch" forName="ParentAccent4" refType="h" fact="0.5316"/>
                  <dgm:constr type="w" for="ch" forName="ParentAccent4" refType="w" fact="0.0283"/>
                  <dgm:constr type="h" for="ch" forName="ParentAccent4" refType="h" fact="0.0518"/>
                  <dgm:constr type="r" for="ch" forName="ParentAccent5" refType="w" fact="0.2354"/>
                  <dgm:constr type="t" for="ch" forName="ParentAccent5" refType="h" fact="0.5316"/>
                  <dgm:constr type="w" for="ch" forName="ParentAccent5" refType="w" fact="0.0283"/>
                  <dgm:constr type="h" for="ch" forName="ParentAccent5" refType="h" fact="0.0518"/>
                  <dgm:constr type="r" for="ch" forName="ParentAccent6" refType="w" fact="0.3154"/>
                  <dgm:constr type="t" for="ch" forName="ParentAccent6" refType="h" fact="0.5057"/>
                  <dgm:constr type="w" for="ch" forName="ParentAccent6" refType="w" fact="0.0566"/>
                  <dgm:constr type="h" for="ch" forName="ParentAccent6" refType="h" fact="0.1035"/>
                  <dgm:constr type="r" for="ch" forName="ParentAccent7" refType="w" fact="0.0744"/>
                  <dgm:constr type="t" for="ch" forName="ParentAccent7" refType="h" fact="0.4247"/>
                  <dgm:constr type="w" for="ch" forName="ParentAccent7" refType="w" fact="0.0283"/>
                  <dgm:constr type="h" for="ch" forName="ParentAccent7" refType="h" fact="0.0518"/>
                  <dgm:constr type="r" for="ch" forName="ParentAccent8" refType="w" fact="0.0744"/>
                  <dgm:constr type="t" for="ch" forName="ParentAccent8" refType="h" fact="0.6392"/>
                  <dgm:constr type="w" for="ch" forName="ParentAccent8" refType="w" fact="0.0283"/>
                  <dgm:constr type="h" for="ch" forName="ParentAccent8" refType="h" fact="0.0518"/>
                  <dgm:constr type="r" for="ch" forName="ParentAccent9" refType="w" fact="0.0491"/>
                  <dgm:constr type="t" for="ch" forName="ParentAccent9" refType="h" fact="0.4712"/>
                  <dgm:constr type="w" for="ch" forName="ParentAccent9" refType="w" fact="0.0283"/>
                  <dgm:constr type="h" for="ch" forName="ParentAccent9" refType="h" fact="0.0518"/>
                  <dgm:constr type="r" for="ch" forName="ParentAccent10" refType="w" fact="0.0475"/>
                  <dgm:constr type="t" for="ch" forName="ParentAccent10" refType="h" fact="0.593"/>
                  <dgm:constr type="w" for="ch" forName="ParentAccent10" refType="w" fact="0.0283"/>
                  <dgm:constr type="h" for="ch" forName="ParentAccent10" refType="h" fact="0.0518"/>
                  <dgm:constr type="r" for="ch" forName="Child4" refType="w" fact="0.9919"/>
                  <dgm:constr type="t" for="ch" forName="Child4" refType="h" fact="0.8184"/>
                  <dgm:constr type="w" for="ch" forName="Child4" refType="w" fact="0.3192"/>
                  <dgm:constr type="h" for="ch" forName="Child4" refType="h" fact="0.1294"/>
                  <dgm:constr type="r" for="ch" forName="Child3" refType="w"/>
                  <dgm:constr type="t" for="ch" forName="Child3" refType="h" fact="0.5547"/>
                  <dgm:constr type="w" for="ch" forName="Child3" refType="w" fact="0.297"/>
                  <dgm:constr type="h" for="ch" forName="Child3" refType="h" fact="0.1294"/>
                  <dgm:constr type="r" for="ch" forName="Child2" refType="w"/>
                  <dgm:constr type="t" for="ch" forName="Child2" refType="h" fact="0.2662"/>
                  <dgm:constr type="w" for="ch" forName="Child2" refType="w" fact="0.297"/>
                  <dgm:constr type="h" for="ch" forName="Child2" refType="h" fact="0.1294"/>
                  <dgm:constr type="r" for="ch" forName="Child1" refType="w" fact="0.9919"/>
                  <dgm:constr type="t" for="ch" forName="Child1" refType="h" fact="0"/>
                  <dgm:constr type="w" for="ch" forName="Child1" refType="w" fact="0.3192"/>
                  <dgm:constr type="h" for="ch" forName="Child1" refType="h" fact="0.1294"/>
                </dgm:constrLst>
              </dgm:if>
              <dgm:else name="Name20">
                <dgm:alg type="composite">
                  <dgm:param type="ar" val="1.3278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4" refType="primFontSz" refFor="des" refForName="Parent" op="lte"/>
                  <dgm:constr type="primFontSz" for="des" forName="Child5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primFontSz" for="des" forName="Child4" refType="primFontSz" refFor="des" refForName="Child1" op="equ"/>
                  <dgm:constr type="primFontSz" for="des" forName="Child5" refType="primFontSz" refFor="des" refForName="Child1" op="equ"/>
                  <dgm:constr type="r" for="ch" forName="Child2Accent1" refType="w" fact="0.6564"/>
                  <dgm:constr type="t" for="ch" forName="Child2Accent1" refType="h" fact="0.3184"/>
                  <dgm:constr type="w" for="ch" forName="Child2Accent1" refType="w" fact="0.0574"/>
                  <dgm:constr type="h" for="ch" forName="Child2Accent1" refType="h" fact="0.0763"/>
                  <dgm:constr type="r" for="ch" forName="Child2Accent2" refType="w" fact="0.6932"/>
                  <dgm:constr type="t" for="ch" forName="Child2Accent2" refType="h" fact="0.2781"/>
                  <dgm:constr type="w" for="ch" forName="Child2Accent2" refType="w" fact="0.0287"/>
                  <dgm:constr type="h" for="ch" forName="Child2Accent2" refType="h" fact="0.0381"/>
                  <dgm:constr type="r" for="ch" forName="Child2Accent3" refType="w" fact="0.7545"/>
                  <dgm:constr type="t" for="ch" forName="Child2Accent3" refType="h" fact="0.2781"/>
                  <dgm:constr type="w" for="ch" forName="Child2Accent3" refType="w" fact="0.0287"/>
                  <dgm:constr type="h" for="ch" forName="Child2Accent3" refType="h" fact="0.0381"/>
                  <dgm:constr type="r" for="ch" forName="Child2Accent4" refType="w" fact="0.8158"/>
                  <dgm:constr type="t" for="ch" forName="Child2Accent4" refType="h" fact="0.2781"/>
                  <dgm:constr type="w" for="ch" forName="Child2Accent4" refType="w" fact="0.0287"/>
                  <dgm:constr type="h" for="ch" forName="Child2Accent4" refType="h" fact="0.0381"/>
                  <dgm:constr type="r" for="ch" forName="Child2Accent5" refType="w" fact="0.8771"/>
                  <dgm:constr type="t" for="ch" forName="Child2Accent5" refType="h" fact="0.2781"/>
                  <dgm:constr type="w" for="ch" forName="Child2Accent5" refType="w" fact="0.0287"/>
                  <dgm:constr type="h" for="ch" forName="Child2Accent5" refType="h" fact="0.0381"/>
                  <dgm:constr type="r" for="ch" forName="Child2Accent6" refType="w" fact="0.9385"/>
                  <dgm:constr type="t" for="ch" forName="Child2Accent6" refType="h" fact="0.2781"/>
                  <dgm:constr type="w" for="ch" forName="Child2Accent6" refType="w" fact="0.0287"/>
                  <dgm:constr type="h" for="ch" forName="Child2Accent6" refType="h" fact="0.0381"/>
                  <dgm:constr type="r" for="ch" forName="Child2Accent7" refType="w" fact="0.9998"/>
                  <dgm:constr type="t" for="ch" forName="Child2Accent7" refType="h" fact="0.2781"/>
                  <dgm:constr type="w" for="ch" forName="Child2Accent7" refType="w" fact="0.0287"/>
                  <dgm:constr type="h" for="ch" forName="Child2Accent7" refType="h" fact="0.0381"/>
                  <dgm:constr type="r" for="ch" forName="Child3Accent1" refType="w" fact="0.716"/>
                  <dgm:constr type="t" for="ch" forName="Child3Accent1" refType="h" fact="0.5061"/>
                  <dgm:constr type="w" for="ch" forName="Child3Accent1" refType="w" fact="0.0574"/>
                  <dgm:constr type="h" for="ch" forName="Child3Accent1" refType="h" fact="0.0763"/>
                  <dgm:constr type="r" for="ch" forName="Child3Accent2" refType="w" fact="0.7728"/>
                  <dgm:constr type="t" for="ch" forName="Child3Accent2" refType="h" fact="0.5252"/>
                  <dgm:constr type="w" for="ch" forName="Child3Accent2" refType="w" fact="0.0287"/>
                  <dgm:constr type="h" for="ch" forName="Child3Accent2" refType="h" fact="0.0381"/>
                  <dgm:constr type="r" for="ch" forName="Child3Accent3" refType="w" fact="0.8295"/>
                  <dgm:constr type="t" for="ch" forName="Child3Accent3" refType="h" fact="0.5252"/>
                  <dgm:constr type="w" for="ch" forName="Child3Accent3" refType="w" fact="0.0287"/>
                  <dgm:constr type="h" for="ch" forName="Child3Accent3" refType="h" fact="0.0381"/>
                  <dgm:constr type="r" for="ch" forName="Child3Accent4" refType="w" fact="0.8863"/>
                  <dgm:constr type="t" for="ch" forName="Child3Accent4" refType="h" fact="0.5252"/>
                  <dgm:constr type="w" for="ch" forName="Child3Accent4" refType="w" fact="0.0287"/>
                  <dgm:constr type="h" for="ch" forName="Child3Accent4" refType="h" fact="0.0381"/>
                  <dgm:constr type="r" for="ch" forName="Child3Accent5" refType="w" fact="0.943"/>
                  <dgm:constr type="t" for="ch" forName="Child3Accent5" refType="h" fact="0.5252"/>
                  <dgm:constr type="w" for="ch" forName="Child3Accent5" refType="w" fact="0.0287"/>
                  <dgm:constr type="h" for="ch" forName="Child3Accent5" refType="h" fact="0.0381"/>
                  <dgm:constr type="r" for="ch" forName="Child3Accent6" refType="w" fact="0.9998"/>
                  <dgm:constr type="t" for="ch" forName="Child3Accent6" refType="h" fact="0.5252"/>
                  <dgm:constr type="w" for="ch" forName="Child3Accent6" refType="w" fact="0.0287"/>
                  <dgm:constr type="h" for="ch" forName="Child3Accent6" refType="h" fact="0.0381"/>
                  <dgm:constr type="r" for="ch" forName="Child3Accent7" refType="w" fact="0"/>
                  <dgm:constr type="t" for="ch" forName="Child3Accent7" refType="h" fact="0"/>
                  <dgm:constr type="w" for="ch" forName="Child3Accent7" refType="w" fact="0"/>
                  <dgm:constr type="h" for="ch" forName="Child3Accent7" refType="h" fact="0"/>
                  <dgm:constr type="r" for="ch" forName="Child4Accent1" refType="w" fact="0.6564"/>
                  <dgm:constr type="t" for="ch" forName="Child4Accent1" refType="h" fact="0.6908"/>
                  <dgm:constr type="w" for="ch" forName="Child4Accent1" refType="w" fact="0.0574"/>
                  <dgm:constr type="h" for="ch" forName="Child4Accent1" refType="h" fact="0.0763"/>
                  <dgm:constr type="r" for="ch" forName="Child4Accent2" refType="w" fact="0.6932"/>
                  <dgm:constr type="t" for="ch" forName="Child4Accent2" refType="h" fact="0.7684"/>
                  <dgm:constr type="w" for="ch" forName="Child4Accent2" refType="w" fact="0.0287"/>
                  <dgm:constr type="h" for="ch" forName="Child4Accent2" refType="h" fact="0.0381"/>
                  <dgm:constr type="r" for="ch" forName="Child4Accent3" refType="w" fact="0.7545"/>
                  <dgm:constr type="t" for="ch" forName="Child4Accent3" refType="h" fact="0.7684"/>
                  <dgm:constr type="w" for="ch" forName="Child4Accent3" refType="w" fact="0.0287"/>
                  <dgm:constr type="h" for="ch" forName="Child4Accent3" refType="h" fact="0.0381"/>
                  <dgm:constr type="r" for="ch" forName="Child4Accent4" refType="w" fact="0.8158"/>
                  <dgm:constr type="t" for="ch" forName="Child4Accent4" refType="h" fact="0.7684"/>
                  <dgm:constr type="w" for="ch" forName="Child4Accent4" refType="w" fact="0.0287"/>
                  <dgm:constr type="h" for="ch" forName="Child4Accent4" refType="h" fact="0.0381"/>
                  <dgm:constr type="r" for="ch" forName="Child4Accent5" refType="w" fact="0.8771"/>
                  <dgm:constr type="t" for="ch" forName="Child4Accent5" refType="h" fact="0.7684"/>
                  <dgm:constr type="w" for="ch" forName="Child4Accent5" refType="w" fact="0.0287"/>
                  <dgm:constr type="h" for="ch" forName="Child4Accent5" refType="h" fact="0.0381"/>
                  <dgm:constr type="r" for="ch" forName="Child4Accent6" refType="w" fact="0.9385"/>
                  <dgm:constr type="t" for="ch" forName="Child4Accent6" refType="h" fact="0.7684"/>
                  <dgm:constr type="w" for="ch" forName="Child4Accent6" refType="w" fact="0.0287"/>
                  <dgm:constr type="h" for="ch" forName="Child4Accent6" refType="h" fact="0.0381"/>
                  <dgm:constr type="r" for="ch" forName="Child4Accent7" refType="w" fact="0.9998"/>
                  <dgm:constr type="t" for="ch" forName="Child4Accent7" refType="h" fact="0.7684"/>
                  <dgm:constr type="w" for="ch" forName="Child4Accent7" refType="w" fact="0.0287"/>
                  <dgm:constr type="h" for="ch" forName="Child4Accent7" refType="h" fact="0.0381"/>
                  <dgm:constr type="r" for="ch" forName="Child4Accent8" refType="w" fact="0"/>
                  <dgm:constr type="t" for="ch" forName="Child4Accent8" refType="h" fact="0"/>
                  <dgm:constr type="w" for="ch" forName="Child4Accent8" refType="w" fact="0"/>
                  <dgm:constr type="h" for="ch" forName="Child4Accent8" refType="h" fact="0"/>
                  <dgm:constr type="r" for="ch" forName="ParentAccent1" refType="w" fact="0.0287"/>
                  <dgm:constr type="t" for="ch" forName="ParentAccent1" refType="h" fact="0.5252"/>
                  <dgm:constr type="w" for="ch" forName="ParentAccent1" refType="w" fact="0.0287"/>
                  <dgm:constr type="h" for="ch" forName="ParentAccent1" refType="h" fact="0.0381"/>
                  <dgm:constr type="r" for="ch" forName="ParentAccent2" refType="w" fact="0.0813"/>
                  <dgm:constr type="t" for="ch" forName="ParentAccent2" refType="h" fact="0.5252"/>
                  <dgm:constr type="w" for="ch" forName="ParentAccent2" refType="w" fact="0.0287"/>
                  <dgm:constr type="h" for="ch" forName="ParentAccent2" refType="h" fact="0.0381"/>
                  <dgm:constr type="r" for="ch" forName="ParentAccent3" refType="w" fact="0.1339"/>
                  <dgm:constr type="t" for="ch" forName="ParentAccent3" refType="h" fact="0.5252"/>
                  <dgm:constr type="w" for="ch" forName="ParentAccent3" refType="w" fact="0.0287"/>
                  <dgm:constr type="h" for="ch" forName="ParentAccent3" refType="h" fact="0.0381"/>
                  <dgm:constr type="r" for="ch" forName="ParentAccent4" refType="w" fact="0.1864"/>
                  <dgm:constr type="t" for="ch" forName="ParentAccent4" refType="h" fact="0.5252"/>
                  <dgm:constr type="w" for="ch" forName="ParentAccent4" refType="w" fact="0.0287"/>
                  <dgm:constr type="h" for="ch" forName="ParentAccent4" refType="h" fact="0.0381"/>
                  <dgm:constr type="r" for="ch" forName="ParentAccent5" refType="w" fact="0.239"/>
                  <dgm:constr type="t" for="ch" forName="ParentAccent5" refType="h" fact="0.5252"/>
                  <dgm:constr type="w" for="ch" forName="ParentAccent5" refType="w" fact="0.0287"/>
                  <dgm:constr type="h" for="ch" forName="ParentAccent5" refType="h" fact="0.0381"/>
                  <dgm:constr type="r" for="ch" forName="ParentAccent6" refType="w" fact="0.3203"/>
                  <dgm:constr type="t" for="ch" forName="ParentAccent6" refType="h" fact="0.5061"/>
                  <dgm:constr type="w" for="ch" forName="ParentAccent6" refType="w" fact="0.0574"/>
                  <dgm:constr type="h" for="ch" forName="ParentAccent6" refType="h" fact="0.0763"/>
                  <dgm:constr type="r" for="ch" forName="ParentAccent7" refType="w" fact="0.0755"/>
                  <dgm:constr type="t" for="ch" forName="ParentAccent7" refType="h" fact="0.4464"/>
                  <dgm:constr type="w" for="ch" forName="ParentAccent7" refType="w" fact="0.0287"/>
                  <dgm:constr type="h" for="ch" forName="ParentAccent7" refType="h" fact="0.0381"/>
                  <dgm:constr type="r" for="ch" forName="ParentAccent8" refType="w" fact="0.0755"/>
                  <dgm:constr type="t" for="ch" forName="ParentAccent8" refType="h" fact="0.6045"/>
                  <dgm:constr type="w" for="ch" forName="ParentAccent8" refType="w" fact="0.0287"/>
                  <dgm:constr type="h" for="ch" forName="ParentAccent8" refType="h" fact="0.0381"/>
                  <dgm:constr type="r" for="ch" forName="ParentAccent9" refType="w" fact="0.0499"/>
                  <dgm:constr type="t" for="ch" forName="ParentAccent9" refType="h" fact="0.4807"/>
                  <dgm:constr type="w" for="ch" forName="ParentAccent9" refType="w" fact="0.0287"/>
                  <dgm:constr type="h" for="ch" forName="ParentAccent9" refType="h" fact="0.0381"/>
                  <dgm:constr type="r" for="ch" forName="ParentAccent10" refType="w" fact="0.0482"/>
                  <dgm:constr type="t" for="ch" forName="ParentAccent10" refType="h" fact="0.5705"/>
                  <dgm:constr type="w" for="ch" forName="ParentAccent10" refType="w" fact="0.0287"/>
                  <dgm:constr type="h" for="ch" forName="ParentAccent10" refType="h" fact="0.0381"/>
                  <dgm:constr type="r" for="ch" forName="Child1Accent1" refType="w" fact="0.5181"/>
                  <dgm:constr type="t" for="ch" forName="Child1Accent1" refType="h" fact="0.2457"/>
                  <dgm:constr type="w" for="ch" forName="Child1Accent1" refType="w" fact="0.0574"/>
                  <dgm:constr type="h" for="ch" forName="Child1Accent1" refType="h" fact="0.0763"/>
                  <dgm:constr type="r" for="ch" forName="Child1Accent2" refType="w" fact="0.5542"/>
                  <dgm:constr type="t" for="ch" forName="Child1Accent2" refType="h" fact="0.2004"/>
                  <dgm:constr type="w" for="ch" forName="Child1Accent2" refType="w" fact="0.0287"/>
                  <dgm:constr type="h" for="ch" forName="Child1Accent2" refType="h" fact="0.0381"/>
                  <dgm:constr type="r" for="ch" forName="Child1Accent3" refType="w" fact="0.5946"/>
                  <dgm:constr type="t" for="ch" forName="Child1Accent3" refType="h" fact="0.1445"/>
                  <dgm:constr type="w" for="ch" forName="Child1Accent3" refType="w" fact="0.0287"/>
                  <dgm:constr type="h" for="ch" forName="Child1Accent3" refType="h" fact="0.0381"/>
                  <dgm:constr type="r" for="ch" forName="Child1Accent4" refType="w" fact="0.6347"/>
                  <dgm:constr type="t" for="ch" forName="Child1Accent4" refType="h" fact="0.097"/>
                  <dgm:constr type="w" for="ch" forName="Child1Accent4" refType="w" fact="0.0287"/>
                  <dgm:constr type="h" for="ch" forName="Child1Accent4" refType="h" fact="0.0381"/>
                  <dgm:constr type="r" for="ch" forName="Child1Accent5" refType="w" fact="0.696"/>
                  <dgm:constr type="t" for="ch" forName="Child1Accent5" refType="h" fact="0.097"/>
                  <dgm:constr type="w" for="ch" forName="Child1Accent5" refType="w" fact="0.0287"/>
                  <dgm:constr type="h" for="ch" forName="Child1Accent5" refType="h" fact="0.0381"/>
                  <dgm:constr type="r" for="ch" forName="Child1Accent6" refType="w" fact="0.7574"/>
                  <dgm:constr type="t" for="ch" forName="Child1Accent6" refType="h" fact="0.097"/>
                  <dgm:constr type="w" for="ch" forName="Child1Accent6" refType="w" fact="0.0287"/>
                  <dgm:constr type="h" for="ch" forName="Child1Accent6" refType="h" fact="0.0381"/>
                  <dgm:constr type="r" for="ch" forName="Child1Accent7" refType="w" fact="0.8187"/>
                  <dgm:constr type="t" for="ch" forName="Child1Accent7" refType="h" fact="0.097"/>
                  <dgm:constr type="w" for="ch" forName="Child1Accent7" refType="w" fact="0.0287"/>
                  <dgm:constr type="h" for="ch" forName="Child1Accent7" refType="h" fact="0.0381"/>
                  <dgm:constr type="r" for="ch" forName="Child1Accent8" refType="w" fact="0.88"/>
                  <dgm:constr type="t" for="ch" forName="Child1Accent8" refType="h" fact="0.097"/>
                  <dgm:constr type="w" for="ch" forName="Child1Accent8" refType="w" fact="0.0287"/>
                  <dgm:constr type="h" for="ch" forName="Child1Accent8" refType="h" fact="0.0381"/>
                  <dgm:constr type="r" for="ch" forName="Child1Accent9" refType="w" fact="0.9413"/>
                  <dgm:constr type="t" for="ch" forName="Child1Accent9" refType="h" fact="0.097"/>
                  <dgm:constr type="w" for="ch" forName="Child1Accent9" refType="w" fact="0.0287"/>
                  <dgm:constr type="h" for="ch" forName="Child1Accent9" refType="h" fact="0.0381"/>
                  <dgm:constr type="r" for="ch" forName="Child5Accent1" refType="w" fact="0.5181"/>
                  <dgm:constr type="t" for="ch" forName="Child5Accent1" refType="h" fact="0.7601"/>
                  <dgm:constr type="w" for="ch" forName="Child5Accent1" refType="w" fact="0.0574"/>
                  <dgm:constr type="h" for="ch" forName="Child5Accent1" refType="h" fact="0.0763"/>
                  <dgm:constr type="r" for="ch" forName="Child5Accent2" refType="w" fact="0.547"/>
                  <dgm:constr type="t" for="ch" forName="Child5Accent2" refType="h" fact="0.8375"/>
                  <dgm:constr type="w" for="ch" forName="Child5Accent2" refType="w" fact="0.0287"/>
                  <dgm:constr type="h" for="ch" forName="Child5Accent2" refType="h" fact="0.0381"/>
                  <dgm:constr type="r" for="ch" forName="Child5Accent3" refType="w" fact="0.5882"/>
                  <dgm:constr type="t" for="ch" forName="Child5Accent3" refType="h" fact="0.8991"/>
                  <dgm:constr type="w" for="ch" forName="Child5Accent3" refType="w" fact="0.0287"/>
                  <dgm:constr type="h" for="ch" forName="Child5Accent3" refType="h" fact="0.0381"/>
                  <dgm:constr type="r" for="ch" forName="Child5Accent4" refType="w" fact="0.6347"/>
                  <dgm:constr type="t" for="ch" forName="Child5Accent4" refType="h" fact="0.9619"/>
                  <dgm:constr type="w" for="ch" forName="Child5Accent4" refType="w" fact="0.0287"/>
                  <dgm:constr type="h" for="ch" forName="Child5Accent4" refType="h" fact="0.0381"/>
                  <dgm:constr type="r" for="ch" forName="Child5Accent5" refType="w" fact="0.696"/>
                  <dgm:constr type="t" for="ch" forName="Child5Accent5" refType="h" fact="0.9619"/>
                  <dgm:constr type="w" for="ch" forName="Child5Accent5" refType="w" fact="0.0287"/>
                  <dgm:constr type="h" for="ch" forName="Child5Accent5" refType="h" fact="0.0381"/>
                  <dgm:constr type="r" for="ch" forName="Child5Accent6" refType="w" fact="0.7574"/>
                  <dgm:constr type="t" for="ch" forName="Child5Accent6" refType="h" fact="0.9619"/>
                  <dgm:constr type="w" for="ch" forName="Child5Accent6" refType="w" fact="0.0287"/>
                  <dgm:constr type="h" for="ch" forName="Child5Accent6" refType="h" fact="0.0381"/>
                  <dgm:constr type="r" for="ch" forName="Child5Accent7" refType="w" fact="0.8187"/>
                  <dgm:constr type="t" for="ch" forName="Child5Accent7" refType="h" fact="0.9619"/>
                  <dgm:constr type="w" for="ch" forName="Child5Accent7" refType="w" fact="0.0287"/>
                  <dgm:constr type="h" for="ch" forName="Child5Accent7" refType="h" fact="0.0381"/>
                  <dgm:constr type="r" for="ch" forName="Child5Accent8" refType="w" fact="0.88"/>
                  <dgm:constr type="t" for="ch" forName="Child5Accent8" refType="h" fact="0.9619"/>
                  <dgm:constr type="w" for="ch" forName="Child5Accent8" refType="w" fact="0.0287"/>
                  <dgm:constr type="h" for="ch" forName="Child5Accent8" refType="h" fact="0.0381"/>
                  <dgm:constr type="r" for="ch" forName="Child5Accent9" refType="w" fact="0.9423"/>
                  <dgm:constr type="t" for="ch" forName="Child5Accent9" refType="h" fact="0.9619"/>
                  <dgm:constr type="w" for="ch" forName="Child5Accent9" refType="w" fact="0.0287"/>
                  <dgm:constr type="h" for="ch" forName="Child5Accent9" refType="h" fact="0.0381"/>
                  <dgm:constr type="r" for="ch" forName="Child5" refType="w" fact="0.9419"/>
                  <dgm:constr type="t" for="ch" forName="Child5" refType="h" fact="0.8635"/>
                  <dgm:constr type="w" for="ch" forName="Child5" refType="w" fact="0.3364"/>
                  <dgm:constr type="h" for="ch" forName="Child5" refType="h" fact="0.0981"/>
                  <dgm:constr type="r" for="ch" forName="Child4" refType="w"/>
                  <dgm:constr type="t" for="ch" forName="Child4" refType="h" fact="0.6701"/>
                  <dgm:constr type="w" for="ch" forName="Child4" refType="w" fact="0.3364"/>
                  <dgm:constr type="h" for="ch" forName="Child4" refType="h" fact="0.0981"/>
                  <dgm:constr type="r" for="ch" forName="Child3" refType="w"/>
                  <dgm:constr type="t" for="ch" forName="Child3" refType="h" fact="0.4276"/>
                  <dgm:constr type="w" for="ch" forName="Child3" refType="w" fact="0.2544"/>
                  <dgm:constr type="h" for="ch" forName="Child3" refType="h" fact="0.0981"/>
                  <dgm:constr type="r" for="ch" forName="Child2" refType="w"/>
                  <dgm:constr type="t" for="ch" forName="Child2" refType="h" fact="0.1798"/>
                  <dgm:constr type="w" for="ch" forName="Child2" refType="w" fact="0.3364"/>
                  <dgm:constr type="h" for="ch" forName="Child2" refType="h" fact="0.0981"/>
                  <dgm:constr type="r" for="ch" forName="Child1" refType="w" fact="0.9419"/>
                  <dgm:constr type="t" for="ch" forName="Child1" refType="h" fact="0"/>
                  <dgm:constr type="w" for="ch" forName="Child1" refType="w" fact="0.3364"/>
                  <dgm:constr type="h" for="ch" forName="Child1" refType="h" fact="0.0981"/>
                  <dgm:constr type="r" for="ch" forName="Parent" refType="w" fact="0.6347"/>
                  <dgm:constr type="t" for="ch" forName="Parent" refType="h" fact="0.3513"/>
                  <dgm:constr type="w" for="ch" forName="Parent" refType="w" fact="0.2906"/>
                  <dgm:constr type="h" for="ch" forName="Parent" refType="h" fact="0.3859"/>
                </dgm:constrLst>
              </dgm:else>
            </dgm:choose>
          </dgm:else>
        </dgm:choose>
        <dgm:layoutNode name="ParentAccen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" styleLbl="alignNode1">
          <dgm:varLst>
            <dgm:chMax val="5"/>
            <dgm:chPref val="3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 ptType="node"/>
          <dgm:constrLst>
            <dgm:constr type="lMarg" refType="primFontSz" fact="0.1"/>
            <dgm:constr type="rMarg" refType="primFontSz" fact="0.1"/>
            <dgm:constr type="tMarg" refType="primFontSz" fact="0.1"/>
            <dgm:constr type="bMarg" refType="primFontSz" fact="0.1"/>
          </dgm:constrLst>
          <dgm:ruleLst>
            <dgm:rule type="primFontSz" val="5" fact="NaN" max="NaN"/>
          </dgm:ruleLst>
        </dgm:layoutNode>
        <dgm:forEach name="Name21" axis="ch" ptType="node" cnt="1">
          <dgm:layoutNode name="Child1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9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2" axis="ch" ptType="node" st="2" cnt="1">
          <dgm:layoutNode name="Child2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3" axis="ch" ptType="node" st="3" cnt="1">
          <dgm:layoutNode name="Child3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4" axis="ch" ptType="node" st="4" cnt="1">
          <dgm:layoutNode name="Child4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5" axis="ch" ptType="node" st="5" cnt="1">
          <dgm:layoutNode name="Child5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9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1B4B26-1735-4054-9094-D7DDA8A9B7EF}" type="datetimeFigureOut">
              <a:rPr lang="en-GB" smtClean="0"/>
              <a:t>23/05/2018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2E5B89-B912-4932-8C8D-91AABC84AA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333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(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4644008" y="0"/>
            <a:ext cx="4499992" cy="6858000"/>
          </a:xfrm>
          <a:prstGeom prst="rect">
            <a:avLst/>
          </a:prstGeom>
          <a:solidFill>
            <a:srgbClr val="8EBB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" pitchFamily="34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5266578" y="1886850"/>
            <a:ext cx="3877200" cy="96175"/>
            <a:chOff x="5266578" y="1886850"/>
            <a:chExt cx="3877200" cy="96175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5266578" y="1886850"/>
              <a:ext cx="38772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>
              <a:off x="5236761" y="1938025"/>
              <a:ext cx="900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4000" y="1973663"/>
            <a:ext cx="3329786" cy="864000"/>
          </a:xfrm>
        </p:spPr>
        <p:txBody>
          <a:bodyPr/>
          <a:lstStyle>
            <a:lvl1pPr>
              <a:lnSpc>
                <a:spcPts val="3400"/>
              </a:lnSpc>
              <a:defRPr sz="340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64000" y="2881399"/>
            <a:ext cx="3330583" cy="720000"/>
          </a:xfrm>
        </p:spPr>
        <p:txBody>
          <a:bodyPr/>
          <a:lstStyle>
            <a:lvl1pPr marL="0" indent="0" algn="l">
              <a:lnSpc>
                <a:spcPts val="1900"/>
              </a:lnSpc>
              <a:buNone/>
              <a:defRPr sz="16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Click to edit Master </a:t>
            </a:r>
            <a:br>
              <a:rPr lang="en-GB" noProof="0" dirty="0" smtClean="0"/>
            </a:br>
            <a:r>
              <a:rPr lang="en-GB" noProof="0" dirty="0" smtClean="0"/>
              <a:t>subtitle style</a:t>
            </a:r>
            <a:endParaRPr lang="en-GB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5364162" y="3629942"/>
            <a:ext cx="3330000" cy="252000"/>
          </a:xfrm>
        </p:spPr>
        <p:txBody>
          <a:bodyPr/>
          <a:lstStyle>
            <a:lvl1pPr>
              <a:lnSpc>
                <a:spcPts val="1900"/>
              </a:lnSpc>
              <a:spcAft>
                <a:spcPts val="0"/>
              </a:spcAft>
              <a:defRPr sz="1400" b="1">
                <a:solidFill>
                  <a:schemeClr val="bg1"/>
                </a:solidFill>
              </a:defRPr>
            </a:lvl1pPr>
            <a:lvl2pPr>
              <a:lnSpc>
                <a:spcPts val="1900"/>
              </a:lnSpc>
              <a:defRPr sz="1600" b="0">
                <a:solidFill>
                  <a:schemeClr val="bg1"/>
                </a:solidFill>
              </a:defRPr>
            </a:lvl2pPr>
            <a:lvl3pPr>
              <a:lnSpc>
                <a:spcPts val="1900"/>
              </a:lnSpc>
              <a:defRPr sz="1600" b="0">
                <a:solidFill>
                  <a:schemeClr val="bg1"/>
                </a:solidFill>
              </a:defRPr>
            </a:lvl3pPr>
            <a:lvl4pPr>
              <a:lnSpc>
                <a:spcPts val="1900"/>
              </a:lnSpc>
              <a:defRPr sz="1600" b="0">
                <a:solidFill>
                  <a:schemeClr val="bg1"/>
                </a:solidFill>
              </a:defRPr>
            </a:lvl4pPr>
            <a:lvl5pPr>
              <a:lnSpc>
                <a:spcPts val="1900"/>
              </a:lnSpc>
              <a:buNone/>
              <a:defRPr sz="16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364000" y="3848302"/>
            <a:ext cx="3330000" cy="252000"/>
          </a:xfrm>
        </p:spPr>
        <p:txBody>
          <a:bodyPr/>
          <a:lstStyle>
            <a:lvl1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1pPr>
            <a:lvl2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2pPr>
            <a:lvl3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3pPr>
            <a:lvl4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4pPr>
            <a:lvl5pPr>
              <a:lnSpc>
                <a:spcPts val="1900"/>
              </a:lnSpc>
              <a:spcAft>
                <a:spcPts val="0"/>
              </a:spcAft>
              <a:buNone/>
              <a:defRPr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3" name="Picture 12" descr="UoS-LOGO-WHITE-236p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3" y="444172"/>
            <a:ext cx="2124000" cy="531000"/>
          </a:xfrm>
          <a:prstGeom prst="rect">
            <a:avLst/>
          </a:prstGeom>
        </p:spPr>
      </p:pic>
      <p:pic>
        <p:nvPicPr>
          <p:cNvPr id="14" name="Picture 13" descr="BE-THE-DIFFERENCE-WHITE-293_5px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42343" y="6408000"/>
            <a:ext cx="2592000" cy="223448"/>
          </a:xfrm>
          <a:prstGeom prst="rect">
            <a:avLst/>
          </a:prstGeom>
        </p:spPr>
      </p:pic>
      <p:sp>
        <p:nvSpPr>
          <p:cNvPr id="15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4644008" cy="6858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(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4644008" y="0"/>
            <a:ext cx="4499992" cy="6858000"/>
          </a:xfrm>
          <a:prstGeom prst="rect">
            <a:avLst/>
          </a:prstGeom>
          <a:solidFill>
            <a:srgbClr val="D476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" pitchFamily="34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5266578" y="1886850"/>
            <a:ext cx="3877200" cy="96175"/>
            <a:chOff x="5266578" y="1886850"/>
            <a:chExt cx="3877200" cy="96175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5266578" y="1886850"/>
              <a:ext cx="38772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5236761" y="1938025"/>
              <a:ext cx="900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4000" y="1973663"/>
            <a:ext cx="3329786" cy="864000"/>
          </a:xfrm>
        </p:spPr>
        <p:txBody>
          <a:bodyPr/>
          <a:lstStyle>
            <a:lvl1pPr>
              <a:lnSpc>
                <a:spcPts val="3400"/>
              </a:lnSpc>
              <a:defRPr sz="3400"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64000" y="2881399"/>
            <a:ext cx="3330583" cy="720000"/>
          </a:xfrm>
        </p:spPr>
        <p:txBody>
          <a:bodyPr/>
          <a:lstStyle>
            <a:lvl1pPr marL="0" indent="0" algn="l">
              <a:lnSpc>
                <a:spcPts val="1900"/>
              </a:lnSpc>
              <a:buNone/>
              <a:defRPr sz="16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Click to edit Master </a:t>
            </a:r>
            <a:br>
              <a:rPr lang="en-GB" noProof="0" dirty="0" smtClean="0"/>
            </a:br>
            <a:r>
              <a:rPr lang="en-GB" noProof="0" dirty="0" smtClean="0"/>
              <a:t>subtitle style</a:t>
            </a:r>
            <a:endParaRPr lang="en-GB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5364162" y="3629942"/>
            <a:ext cx="3330000" cy="252000"/>
          </a:xfrm>
        </p:spPr>
        <p:txBody>
          <a:bodyPr/>
          <a:lstStyle>
            <a:lvl1pPr>
              <a:lnSpc>
                <a:spcPts val="1900"/>
              </a:lnSpc>
              <a:spcAft>
                <a:spcPts val="0"/>
              </a:spcAft>
              <a:defRPr sz="1400" b="1">
                <a:solidFill>
                  <a:schemeClr val="bg1"/>
                </a:solidFill>
              </a:defRPr>
            </a:lvl1pPr>
            <a:lvl2pPr>
              <a:lnSpc>
                <a:spcPts val="1900"/>
              </a:lnSpc>
              <a:defRPr sz="1600" b="0">
                <a:solidFill>
                  <a:schemeClr val="bg1"/>
                </a:solidFill>
              </a:defRPr>
            </a:lvl2pPr>
            <a:lvl3pPr>
              <a:lnSpc>
                <a:spcPts val="1900"/>
              </a:lnSpc>
              <a:defRPr sz="1600" b="0">
                <a:solidFill>
                  <a:schemeClr val="bg1"/>
                </a:solidFill>
              </a:defRPr>
            </a:lvl3pPr>
            <a:lvl4pPr>
              <a:lnSpc>
                <a:spcPts val="1900"/>
              </a:lnSpc>
              <a:defRPr sz="1600" b="0">
                <a:solidFill>
                  <a:schemeClr val="bg1"/>
                </a:solidFill>
              </a:defRPr>
            </a:lvl4pPr>
            <a:lvl5pPr>
              <a:lnSpc>
                <a:spcPts val="1900"/>
              </a:lnSpc>
              <a:buNone/>
              <a:defRPr sz="16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364000" y="3848302"/>
            <a:ext cx="3330000" cy="252000"/>
          </a:xfrm>
        </p:spPr>
        <p:txBody>
          <a:bodyPr/>
          <a:lstStyle>
            <a:lvl1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1pPr>
            <a:lvl2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2pPr>
            <a:lvl3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3pPr>
            <a:lvl4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4pPr>
            <a:lvl5pPr>
              <a:lnSpc>
                <a:spcPts val="1900"/>
              </a:lnSpc>
              <a:spcAft>
                <a:spcPts val="0"/>
              </a:spcAft>
              <a:buNone/>
              <a:defRPr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3" name="Picture 12" descr="UoS-LOGO-WHITE-236p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3" y="444172"/>
            <a:ext cx="2124000" cy="531000"/>
          </a:xfrm>
          <a:prstGeom prst="rect">
            <a:avLst/>
          </a:prstGeom>
        </p:spPr>
      </p:pic>
      <p:pic>
        <p:nvPicPr>
          <p:cNvPr id="14" name="Picture 13" descr="BE-THE-DIFFERENCE-WHITE-293_5px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42343" y="6408000"/>
            <a:ext cx="2592000" cy="223448"/>
          </a:xfrm>
          <a:prstGeom prst="rect">
            <a:avLst/>
          </a:prstGeom>
        </p:spPr>
      </p:pic>
      <p:sp>
        <p:nvSpPr>
          <p:cNvPr id="15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4644008" cy="685800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(No Image)">
    <p:bg>
      <p:bgPr>
        <a:solidFill>
          <a:srgbClr val="376F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476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58294" y="1877324"/>
            <a:ext cx="8784000" cy="96175"/>
            <a:chOff x="358294" y="1877324"/>
            <a:chExt cx="8784000" cy="96175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358294" y="1877324"/>
              <a:ext cx="87840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326158" y="1928499"/>
              <a:ext cx="900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0126" y="1973663"/>
            <a:ext cx="8244000" cy="864000"/>
          </a:xfrm>
        </p:spPr>
        <p:txBody>
          <a:bodyPr/>
          <a:lstStyle>
            <a:lvl1pPr>
              <a:lnSpc>
                <a:spcPts val="3400"/>
              </a:lnSpc>
              <a:defRPr sz="3400"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0125" y="2881399"/>
            <a:ext cx="8244000" cy="720000"/>
          </a:xfrm>
        </p:spPr>
        <p:txBody>
          <a:bodyPr/>
          <a:lstStyle>
            <a:lvl1pPr marL="0" indent="0" algn="l">
              <a:lnSpc>
                <a:spcPts val="1900"/>
              </a:lnSpc>
              <a:buNone/>
              <a:defRPr sz="16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Click to edit Master </a:t>
            </a:r>
            <a:br>
              <a:rPr lang="en-GB" noProof="0" dirty="0" smtClean="0"/>
            </a:br>
            <a:r>
              <a:rPr lang="en-GB" noProof="0" dirty="0" smtClean="0"/>
              <a:t>subtitle style</a:t>
            </a:r>
            <a:endParaRPr lang="en-GB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50126" y="3629942"/>
            <a:ext cx="8244000" cy="252000"/>
          </a:xfrm>
        </p:spPr>
        <p:txBody>
          <a:bodyPr/>
          <a:lstStyle>
            <a:lvl1pPr>
              <a:lnSpc>
                <a:spcPts val="1900"/>
              </a:lnSpc>
              <a:spcAft>
                <a:spcPts val="0"/>
              </a:spcAft>
              <a:defRPr sz="1400" b="1">
                <a:solidFill>
                  <a:schemeClr val="bg1"/>
                </a:solidFill>
              </a:defRPr>
            </a:lvl1pPr>
            <a:lvl2pPr>
              <a:lnSpc>
                <a:spcPts val="1900"/>
              </a:lnSpc>
              <a:defRPr sz="1600" b="0">
                <a:solidFill>
                  <a:schemeClr val="bg1"/>
                </a:solidFill>
              </a:defRPr>
            </a:lvl2pPr>
            <a:lvl3pPr>
              <a:lnSpc>
                <a:spcPts val="1900"/>
              </a:lnSpc>
              <a:defRPr sz="1600" b="0">
                <a:solidFill>
                  <a:schemeClr val="bg1"/>
                </a:solidFill>
              </a:defRPr>
            </a:lvl3pPr>
            <a:lvl4pPr>
              <a:lnSpc>
                <a:spcPts val="1900"/>
              </a:lnSpc>
              <a:defRPr sz="1600" b="0">
                <a:solidFill>
                  <a:schemeClr val="bg1"/>
                </a:solidFill>
              </a:defRPr>
            </a:lvl4pPr>
            <a:lvl5pPr>
              <a:lnSpc>
                <a:spcPts val="1900"/>
              </a:lnSpc>
              <a:buNone/>
              <a:defRPr sz="16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450126" y="3848302"/>
            <a:ext cx="8244000" cy="252000"/>
          </a:xfrm>
        </p:spPr>
        <p:txBody>
          <a:bodyPr/>
          <a:lstStyle>
            <a:lvl1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1pPr>
            <a:lvl2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2pPr>
            <a:lvl3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3pPr>
            <a:lvl4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4pPr>
            <a:lvl5pPr>
              <a:lnSpc>
                <a:spcPts val="1900"/>
              </a:lnSpc>
              <a:spcAft>
                <a:spcPts val="0"/>
              </a:spcAft>
              <a:buNone/>
              <a:defRPr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3" name="Picture 12" descr="UoS-LOGO-WHITE-236p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3" y="444172"/>
            <a:ext cx="2124000" cy="531000"/>
          </a:xfrm>
          <a:prstGeom prst="rect">
            <a:avLst/>
          </a:prstGeom>
        </p:spPr>
      </p:pic>
      <p:pic>
        <p:nvPicPr>
          <p:cNvPr id="14" name="Picture 13" descr="BE-THE-DIFFERENCE-WHITE-293_5px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42343" y="6408000"/>
            <a:ext cx="2592000" cy="2234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 (Image)">
    <p:bg>
      <p:bgPr>
        <a:solidFill>
          <a:srgbClr val="376F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476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57989" y="1877324"/>
            <a:ext cx="2905200" cy="96175"/>
            <a:chOff x="357989" y="1877324"/>
            <a:chExt cx="2905200" cy="96175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357989" y="1877324"/>
              <a:ext cx="29052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326158" y="1928499"/>
              <a:ext cx="900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1970402"/>
            <a:ext cx="2592000" cy="118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3160722"/>
            <a:ext cx="2592000" cy="270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 marL="216000" indent="-216000">
              <a:defRPr>
                <a:solidFill>
                  <a:schemeClr val="bg1"/>
                </a:solidFill>
              </a:defRPr>
            </a:lvl3pPr>
            <a:lvl4pPr marL="396000" indent="-216000">
              <a:buFont typeface="Symbol" pitchFamily="18" charset="2"/>
              <a:buChar char=""/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58438" y="0"/>
            <a:ext cx="5886000" cy="5976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11" name="Picture 10" descr="UoS-LOGO-WHITE-236p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6400" y="6235200"/>
            <a:ext cx="1438537" cy="359634"/>
          </a:xfrm>
          <a:prstGeom prst="rect">
            <a:avLst/>
          </a:prstGeom>
        </p:spPr>
      </p:pic>
      <p:pic>
        <p:nvPicPr>
          <p:cNvPr id="14" name="Picture 13" descr="BE-THE-DIFFERENCE-WHITE-293_5px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42343" y="6408000"/>
            <a:ext cx="2592000" cy="2234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 (No Image)">
    <p:bg>
      <p:bgPr>
        <a:solidFill>
          <a:srgbClr val="376F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476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58294" y="1877324"/>
            <a:ext cx="8784000" cy="96175"/>
            <a:chOff x="358294" y="1877324"/>
            <a:chExt cx="8784000" cy="96175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358294" y="1877324"/>
              <a:ext cx="87840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326158" y="1928499"/>
              <a:ext cx="900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1970402"/>
            <a:ext cx="8280000" cy="118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3160722"/>
            <a:ext cx="8280000" cy="270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 marL="216000" indent="-216000">
              <a:defRPr>
                <a:solidFill>
                  <a:schemeClr val="bg1"/>
                </a:solidFill>
              </a:defRPr>
            </a:lvl3pPr>
            <a:lvl4pPr marL="396000" indent="-216000">
              <a:buFont typeface="Symbol" pitchFamily="18" charset="2"/>
              <a:buChar char=""/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pic>
        <p:nvPicPr>
          <p:cNvPr id="11" name="Picture 10" descr="UoS-LOGO-WHITE-236p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6400" y="6235200"/>
            <a:ext cx="1438537" cy="359634"/>
          </a:xfrm>
          <a:prstGeom prst="rect">
            <a:avLst/>
          </a:prstGeom>
        </p:spPr>
      </p:pic>
      <p:pic>
        <p:nvPicPr>
          <p:cNvPr id="14" name="Picture 13" descr="BE-THE-DIFFERENCE-WHITE-293_5px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42343" y="6408000"/>
            <a:ext cx="2592000" cy="2234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(Large 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3258438" cy="5976000"/>
          </a:xfrm>
          <a:prstGeom prst="rect">
            <a:avLst/>
          </a:prstGeom>
          <a:solidFill>
            <a:srgbClr val="D476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431400"/>
            <a:ext cx="2592000" cy="133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1827406"/>
            <a:ext cx="2592000" cy="403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 marL="216000" indent="-216000">
              <a:defRPr>
                <a:solidFill>
                  <a:schemeClr val="bg1"/>
                </a:solidFill>
              </a:defRPr>
            </a:lvl3pPr>
            <a:lvl4pPr marL="396000" indent="-216000">
              <a:buFont typeface="Symbol" pitchFamily="18" charset="2"/>
              <a:buChar char=""/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58438" y="0"/>
            <a:ext cx="5886000" cy="5976000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21" y="6235016"/>
            <a:ext cx="1560259" cy="41034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1" t="37131" r="8754" b="38116"/>
          <a:stretch/>
        </p:blipFill>
        <p:spPr>
          <a:xfrm>
            <a:off x="6649734" y="6375547"/>
            <a:ext cx="2494266" cy="29344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(Text &amp; 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46E64"/>
                </a:solidFill>
              </a:defRPr>
            </a:lvl1pPr>
            <a:lvl2pPr>
              <a:defRPr>
                <a:solidFill>
                  <a:srgbClr val="746E64"/>
                </a:solidFill>
              </a:defRPr>
            </a:lvl2pPr>
            <a:lvl3pPr marL="216000" indent="-216000">
              <a:defRPr>
                <a:solidFill>
                  <a:srgbClr val="746E64"/>
                </a:solidFill>
              </a:defRPr>
            </a:lvl3pPr>
            <a:lvl4pPr marL="396000" indent="-216000">
              <a:buFont typeface="Symbol" pitchFamily="18" charset="2"/>
              <a:buChar char=""/>
              <a:defRPr>
                <a:solidFill>
                  <a:srgbClr val="746E64"/>
                </a:solidFill>
              </a:defRPr>
            </a:lvl4pPr>
            <a:lvl5pPr>
              <a:defRPr>
                <a:solidFill>
                  <a:srgbClr val="746E64"/>
                </a:solidFill>
              </a:defRPr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661426" y="0"/>
            <a:ext cx="4464000" cy="5976000"/>
          </a:xfrm>
        </p:spPr>
        <p:txBody>
          <a:bodyPr/>
          <a:lstStyle/>
          <a:p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21" y="6235016"/>
            <a:ext cx="1560259" cy="4103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1" t="37131" r="8754" b="38116"/>
          <a:stretch/>
        </p:blipFill>
        <p:spPr>
          <a:xfrm>
            <a:off x="6649734" y="6375547"/>
            <a:ext cx="2494266" cy="29344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(Text, Image, &amp; Quo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ts val="2800"/>
              </a:lnSpc>
              <a:defRPr sz="2400" b="0">
                <a:solidFill>
                  <a:srgbClr val="746E64"/>
                </a:solidFill>
              </a:defRPr>
            </a:lvl1pPr>
            <a:lvl2pPr>
              <a:defRPr>
                <a:solidFill>
                  <a:srgbClr val="746E64"/>
                </a:solidFill>
              </a:defRPr>
            </a:lvl2pPr>
            <a:lvl3pPr marL="216000" indent="-216000">
              <a:defRPr>
                <a:solidFill>
                  <a:srgbClr val="746E64"/>
                </a:solidFill>
              </a:defRPr>
            </a:lvl3pPr>
            <a:lvl4pPr marL="396000" indent="-216000">
              <a:buFont typeface="Symbol" pitchFamily="18" charset="2"/>
              <a:buChar char=""/>
              <a:defRPr>
                <a:solidFill>
                  <a:srgbClr val="746E64"/>
                </a:solidFill>
              </a:defRPr>
            </a:lvl4pPr>
            <a:lvl5pPr>
              <a:defRPr>
                <a:solidFill>
                  <a:srgbClr val="746E64"/>
                </a:solidFill>
              </a:defRPr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661426" y="0"/>
            <a:ext cx="4464000" cy="3744000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4661426" y="3744000"/>
            <a:ext cx="4464000" cy="2214650"/>
          </a:xfrm>
          <a:prstGeom prst="rect">
            <a:avLst/>
          </a:prstGeom>
          <a:solidFill>
            <a:srgbClr val="D476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" pitchFamily="34" charset="0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4976602" y="3933325"/>
            <a:ext cx="3859901" cy="1836000"/>
          </a:xfrm>
        </p:spPr>
        <p:txBody>
          <a:bodyPr/>
          <a:lstStyle>
            <a:lvl1pPr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 sz="7200" b="0" baseline="-30000">
                <a:solidFill>
                  <a:schemeClr val="bg1"/>
                </a:solidFill>
              </a:defRPr>
            </a:lvl1pPr>
            <a:lvl2pPr marL="270000" indent="0">
              <a:lnSpc>
                <a:spcPts val="2000"/>
              </a:lnSpc>
              <a:defRPr sz="1800">
                <a:solidFill>
                  <a:schemeClr val="bg1"/>
                </a:solidFill>
              </a:defRPr>
            </a:lvl2pPr>
            <a:lvl3pPr marL="0" indent="0" algn="r">
              <a:lnSpc>
                <a:spcPts val="2000"/>
              </a:lnSpc>
              <a:buNone/>
              <a:defRPr sz="7200" baseline="-36000">
                <a:solidFill>
                  <a:schemeClr val="bg1"/>
                </a:solidFill>
              </a:defRPr>
            </a:lvl3pPr>
            <a:lvl4pPr marL="269875" indent="0">
              <a:buNone/>
              <a:defRPr sz="1050" b="1">
                <a:solidFill>
                  <a:schemeClr val="bg1"/>
                </a:solidFill>
              </a:defRPr>
            </a:lvl4pPr>
            <a:lvl5pPr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“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”</a:t>
            </a:r>
          </a:p>
          <a:p>
            <a:pPr lvl="3"/>
            <a:r>
              <a:rPr lang="en-US" dirty="0" smtClean="0"/>
              <a:t>Fourth level</a:t>
            </a:r>
            <a:endParaRPr lang="en-GB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21" y="6235016"/>
            <a:ext cx="1560259" cy="41034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1" t="37131" r="8754" b="38116"/>
          <a:stretch/>
        </p:blipFill>
        <p:spPr>
          <a:xfrm>
            <a:off x="6649734" y="6375547"/>
            <a:ext cx="2494266" cy="29344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(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431400"/>
            <a:ext cx="8280000" cy="1332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1827406"/>
            <a:ext cx="8280000" cy="4140000"/>
          </a:xfrm>
        </p:spPr>
        <p:txBody>
          <a:bodyPr/>
          <a:lstStyle>
            <a:lvl1pPr>
              <a:lnSpc>
                <a:spcPts val="2800"/>
              </a:lnSpc>
              <a:defRPr sz="2400" b="0"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>
                <a:solidFill>
                  <a:srgbClr val="746E64"/>
                </a:solidFill>
              </a:defRPr>
            </a:lvl2pPr>
            <a:lvl3pPr marL="216000" indent="-216000">
              <a:defRPr>
                <a:solidFill>
                  <a:srgbClr val="746E64"/>
                </a:solidFill>
              </a:defRPr>
            </a:lvl3pPr>
            <a:lvl4pPr marL="396000" indent="-216000">
              <a:buFont typeface="Symbol" pitchFamily="18" charset="2"/>
              <a:buChar char=""/>
              <a:defRPr/>
            </a:lvl4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21" y="6235016"/>
            <a:ext cx="1560259" cy="4103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1" t="37131" r="8754" b="38116"/>
          <a:stretch/>
        </p:blipFill>
        <p:spPr>
          <a:xfrm>
            <a:off x="6649734" y="6375547"/>
            <a:ext cx="2494266" cy="29344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(Text and Image Elemen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4715998" cy="5976000"/>
          </a:xfrm>
          <a:prstGeom prst="rect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72470" y="0"/>
            <a:ext cx="4471529" cy="597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83" y="431400"/>
            <a:ext cx="3348000" cy="133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4583" y="1809988"/>
            <a:ext cx="3348000" cy="3996000"/>
          </a:xfrm>
        </p:spPr>
        <p:txBody>
          <a:bodyPr/>
          <a:lstStyle>
            <a:lvl1pPr>
              <a:lnSpc>
                <a:spcPts val="2200"/>
              </a:lnSpc>
              <a:defRPr sz="16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 marL="216000" indent="-216000">
              <a:defRPr>
                <a:solidFill>
                  <a:schemeClr val="bg1"/>
                </a:solidFill>
              </a:defRPr>
            </a:lvl3pPr>
            <a:lvl4pPr marL="396000" indent="-216000">
              <a:buFont typeface="Symbol" pitchFamily="18" charset="2"/>
              <a:buChar char=""/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67544" y="404664"/>
            <a:ext cx="3744416" cy="5400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21" y="6235016"/>
            <a:ext cx="1560259" cy="41034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1" t="37131" r="8754" b="38116"/>
          <a:stretch/>
        </p:blipFill>
        <p:spPr>
          <a:xfrm>
            <a:off x="6649734" y="6375547"/>
            <a:ext cx="2494266" cy="29344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(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4644008" y="0"/>
            <a:ext cx="4499992" cy="6858000"/>
          </a:xfrm>
          <a:prstGeom prst="rect">
            <a:avLst/>
          </a:prstGeom>
          <a:solidFill>
            <a:srgbClr val="5030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5266578" y="1886850"/>
            <a:ext cx="3877200" cy="96175"/>
            <a:chOff x="5266578" y="1886850"/>
            <a:chExt cx="3877200" cy="96175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5266578" y="1886850"/>
              <a:ext cx="38772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5236761" y="1938025"/>
              <a:ext cx="900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4000" y="1973663"/>
            <a:ext cx="3329786" cy="864000"/>
          </a:xfrm>
        </p:spPr>
        <p:txBody>
          <a:bodyPr/>
          <a:lstStyle>
            <a:lvl1pPr>
              <a:lnSpc>
                <a:spcPts val="3400"/>
              </a:lnSpc>
              <a:defRPr sz="3400"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64000" y="2881399"/>
            <a:ext cx="3330583" cy="720000"/>
          </a:xfrm>
        </p:spPr>
        <p:txBody>
          <a:bodyPr/>
          <a:lstStyle>
            <a:lvl1pPr marL="0" indent="0" algn="l">
              <a:lnSpc>
                <a:spcPts val="1900"/>
              </a:lnSpc>
              <a:buNone/>
              <a:defRPr sz="16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Click to edit Master </a:t>
            </a:r>
            <a:br>
              <a:rPr lang="en-GB" noProof="0" dirty="0" smtClean="0"/>
            </a:br>
            <a:r>
              <a:rPr lang="en-GB" noProof="0" dirty="0" smtClean="0"/>
              <a:t>subtitle style</a:t>
            </a:r>
            <a:endParaRPr lang="en-GB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5364162" y="3629942"/>
            <a:ext cx="3330000" cy="252000"/>
          </a:xfrm>
        </p:spPr>
        <p:txBody>
          <a:bodyPr/>
          <a:lstStyle>
            <a:lvl1pPr>
              <a:lnSpc>
                <a:spcPts val="1900"/>
              </a:lnSpc>
              <a:spcAft>
                <a:spcPts val="0"/>
              </a:spcAft>
              <a:defRPr sz="1400" b="1">
                <a:solidFill>
                  <a:schemeClr val="bg1"/>
                </a:solidFill>
              </a:defRPr>
            </a:lvl1pPr>
            <a:lvl2pPr>
              <a:lnSpc>
                <a:spcPts val="1900"/>
              </a:lnSpc>
              <a:defRPr sz="1600" b="0">
                <a:solidFill>
                  <a:schemeClr val="bg1"/>
                </a:solidFill>
              </a:defRPr>
            </a:lvl2pPr>
            <a:lvl3pPr>
              <a:lnSpc>
                <a:spcPts val="1900"/>
              </a:lnSpc>
              <a:defRPr sz="1600" b="0">
                <a:solidFill>
                  <a:schemeClr val="bg1"/>
                </a:solidFill>
              </a:defRPr>
            </a:lvl3pPr>
            <a:lvl4pPr>
              <a:lnSpc>
                <a:spcPts val="1900"/>
              </a:lnSpc>
              <a:defRPr sz="1600" b="0">
                <a:solidFill>
                  <a:schemeClr val="bg1"/>
                </a:solidFill>
              </a:defRPr>
            </a:lvl4pPr>
            <a:lvl5pPr>
              <a:lnSpc>
                <a:spcPts val="1900"/>
              </a:lnSpc>
              <a:buNone/>
              <a:defRPr sz="16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364000" y="3848302"/>
            <a:ext cx="3330000" cy="252000"/>
          </a:xfrm>
        </p:spPr>
        <p:txBody>
          <a:bodyPr/>
          <a:lstStyle>
            <a:lvl1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1pPr>
            <a:lvl2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2pPr>
            <a:lvl3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3pPr>
            <a:lvl4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4pPr>
            <a:lvl5pPr>
              <a:lnSpc>
                <a:spcPts val="1900"/>
              </a:lnSpc>
              <a:spcAft>
                <a:spcPts val="0"/>
              </a:spcAft>
              <a:buNone/>
              <a:defRPr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3" name="Picture 12" descr="UoS-LOGO-WHITE-236p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3" y="444172"/>
            <a:ext cx="2124000" cy="531000"/>
          </a:xfrm>
          <a:prstGeom prst="rect">
            <a:avLst/>
          </a:prstGeom>
        </p:spPr>
      </p:pic>
      <p:pic>
        <p:nvPicPr>
          <p:cNvPr id="14" name="Picture 13" descr="BE-THE-DIFFERENCE-WHITE-293_5px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42343" y="6408000"/>
            <a:ext cx="2592000" cy="223448"/>
          </a:xfrm>
          <a:prstGeom prst="rect">
            <a:avLst/>
          </a:prstGeom>
        </p:spPr>
      </p:pic>
      <p:sp>
        <p:nvSpPr>
          <p:cNvPr id="15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4644008" cy="685800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(No Image)">
    <p:bg>
      <p:bgPr>
        <a:solidFill>
          <a:srgbClr val="8EBB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58294" y="1877324"/>
            <a:ext cx="8784000" cy="96175"/>
            <a:chOff x="358294" y="1877324"/>
            <a:chExt cx="8784000" cy="96175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358294" y="1877324"/>
              <a:ext cx="87840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326158" y="1928499"/>
              <a:ext cx="900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0126" y="1973663"/>
            <a:ext cx="8244000" cy="864000"/>
          </a:xfrm>
        </p:spPr>
        <p:txBody>
          <a:bodyPr/>
          <a:lstStyle>
            <a:lvl1pPr>
              <a:lnSpc>
                <a:spcPts val="3400"/>
              </a:lnSpc>
              <a:defRPr sz="340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0125" y="2881399"/>
            <a:ext cx="8244000" cy="720000"/>
          </a:xfrm>
        </p:spPr>
        <p:txBody>
          <a:bodyPr/>
          <a:lstStyle>
            <a:lvl1pPr marL="0" indent="0" algn="l">
              <a:lnSpc>
                <a:spcPts val="1900"/>
              </a:lnSpc>
              <a:buNone/>
              <a:defRPr sz="16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Click to edit Master </a:t>
            </a:r>
            <a:br>
              <a:rPr lang="en-GB" noProof="0" dirty="0" smtClean="0"/>
            </a:br>
            <a:r>
              <a:rPr lang="en-GB" noProof="0" dirty="0" smtClean="0"/>
              <a:t>subtitle style</a:t>
            </a:r>
            <a:endParaRPr lang="en-GB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50126" y="3629942"/>
            <a:ext cx="8244000" cy="252000"/>
          </a:xfrm>
        </p:spPr>
        <p:txBody>
          <a:bodyPr/>
          <a:lstStyle>
            <a:lvl1pPr>
              <a:lnSpc>
                <a:spcPts val="1900"/>
              </a:lnSpc>
              <a:spcAft>
                <a:spcPts val="0"/>
              </a:spcAft>
              <a:defRPr sz="1400" b="1">
                <a:solidFill>
                  <a:schemeClr val="bg1"/>
                </a:solidFill>
              </a:defRPr>
            </a:lvl1pPr>
            <a:lvl2pPr>
              <a:lnSpc>
                <a:spcPts val="1900"/>
              </a:lnSpc>
              <a:defRPr sz="1600" b="0">
                <a:solidFill>
                  <a:schemeClr val="bg1"/>
                </a:solidFill>
              </a:defRPr>
            </a:lvl2pPr>
            <a:lvl3pPr>
              <a:lnSpc>
                <a:spcPts val="1900"/>
              </a:lnSpc>
              <a:defRPr sz="1600" b="0">
                <a:solidFill>
                  <a:schemeClr val="bg1"/>
                </a:solidFill>
              </a:defRPr>
            </a:lvl3pPr>
            <a:lvl4pPr>
              <a:lnSpc>
                <a:spcPts val="1900"/>
              </a:lnSpc>
              <a:defRPr sz="1600" b="0">
                <a:solidFill>
                  <a:schemeClr val="bg1"/>
                </a:solidFill>
              </a:defRPr>
            </a:lvl4pPr>
            <a:lvl5pPr>
              <a:lnSpc>
                <a:spcPts val="1900"/>
              </a:lnSpc>
              <a:buNone/>
              <a:defRPr sz="16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450126" y="3848302"/>
            <a:ext cx="8244000" cy="252000"/>
          </a:xfrm>
        </p:spPr>
        <p:txBody>
          <a:bodyPr/>
          <a:lstStyle>
            <a:lvl1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1pPr>
            <a:lvl2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2pPr>
            <a:lvl3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3pPr>
            <a:lvl4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4pPr>
            <a:lvl5pPr>
              <a:lnSpc>
                <a:spcPts val="1900"/>
              </a:lnSpc>
              <a:spcAft>
                <a:spcPts val="0"/>
              </a:spcAft>
              <a:buNone/>
              <a:defRPr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3" name="Picture 12" descr="UoS-LOGO-WHITE-236p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3" y="444172"/>
            <a:ext cx="2124000" cy="531000"/>
          </a:xfrm>
          <a:prstGeom prst="rect">
            <a:avLst/>
          </a:prstGeom>
        </p:spPr>
      </p:pic>
      <p:pic>
        <p:nvPicPr>
          <p:cNvPr id="14" name="Picture 13" descr="BE-THE-DIFFERENCE-WHITE-293_5px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42343" y="6408000"/>
            <a:ext cx="2592000" cy="2234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(No Image)">
    <p:bg>
      <p:bgPr>
        <a:solidFill>
          <a:srgbClr val="B400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5030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58294" y="1877324"/>
            <a:ext cx="8784000" cy="96175"/>
            <a:chOff x="358294" y="1877324"/>
            <a:chExt cx="8784000" cy="96175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358294" y="1877324"/>
              <a:ext cx="87840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326158" y="1928499"/>
              <a:ext cx="900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0126" y="1973663"/>
            <a:ext cx="8244000" cy="864000"/>
          </a:xfrm>
        </p:spPr>
        <p:txBody>
          <a:bodyPr/>
          <a:lstStyle>
            <a:lvl1pPr>
              <a:lnSpc>
                <a:spcPts val="3400"/>
              </a:lnSpc>
              <a:defRPr sz="3400"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0125" y="2881399"/>
            <a:ext cx="8244000" cy="720000"/>
          </a:xfrm>
        </p:spPr>
        <p:txBody>
          <a:bodyPr/>
          <a:lstStyle>
            <a:lvl1pPr marL="0" indent="0" algn="l">
              <a:lnSpc>
                <a:spcPts val="1900"/>
              </a:lnSpc>
              <a:buNone/>
              <a:defRPr sz="16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Click to edit Master </a:t>
            </a:r>
            <a:br>
              <a:rPr lang="en-GB" noProof="0" dirty="0" smtClean="0"/>
            </a:br>
            <a:r>
              <a:rPr lang="en-GB" noProof="0" dirty="0" smtClean="0"/>
              <a:t>subtitle style</a:t>
            </a:r>
            <a:endParaRPr lang="en-GB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50126" y="3629942"/>
            <a:ext cx="8244000" cy="252000"/>
          </a:xfrm>
        </p:spPr>
        <p:txBody>
          <a:bodyPr/>
          <a:lstStyle>
            <a:lvl1pPr>
              <a:lnSpc>
                <a:spcPts val="1900"/>
              </a:lnSpc>
              <a:spcAft>
                <a:spcPts val="0"/>
              </a:spcAft>
              <a:defRPr sz="1400" b="1">
                <a:solidFill>
                  <a:schemeClr val="bg1"/>
                </a:solidFill>
              </a:defRPr>
            </a:lvl1pPr>
            <a:lvl2pPr>
              <a:lnSpc>
                <a:spcPts val="1900"/>
              </a:lnSpc>
              <a:defRPr sz="1600" b="0">
                <a:solidFill>
                  <a:schemeClr val="bg1"/>
                </a:solidFill>
              </a:defRPr>
            </a:lvl2pPr>
            <a:lvl3pPr>
              <a:lnSpc>
                <a:spcPts val="1900"/>
              </a:lnSpc>
              <a:defRPr sz="1600" b="0">
                <a:solidFill>
                  <a:schemeClr val="bg1"/>
                </a:solidFill>
              </a:defRPr>
            </a:lvl3pPr>
            <a:lvl4pPr>
              <a:lnSpc>
                <a:spcPts val="1900"/>
              </a:lnSpc>
              <a:defRPr sz="1600" b="0">
                <a:solidFill>
                  <a:schemeClr val="bg1"/>
                </a:solidFill>
              </a:defRPr>
            </a:lvl4pPr>
            <a:lvl5pPr>
              <a:lnSpc>
                <a:spcPts val="1900"/>
              </a:lnSpc>
              <a:buNone/>
              <a:defRPr sz="16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450126" y="3848302"/>
            <a:ext cx="8244000" cy="252000"/>
          </a:xfrm>
        </p:spPr>
        <p:txBody>
          <a:bodyPr/>
          <a:lstStyle>
            <a:lvl1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1pPr>
            <a:lvl2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2pPr>
            <a:lvl3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3pPr>
            <a:lvl4pPr>
              <a:lnSpc>
                <a:spcPts val="1900"/>
              </a:lnSpc>
              <a:spcAft>
                <a:spcPts val="0"/>
              </a:spcAft>
              <a:defRPr b="0">
                <a:solidFill>
                  <a:schemeClr val="bg1"/>
                </a:solidFill>
              </a:defRPr>
            </a:lvl4pPr>
            <a:lvl5pPr>
              <a:lnSpc>
                <a:spcPts val="1900"/>
              </a:lnSpc>
              <a:spcAft>
                <a:spcPts val="0"/>
              </a:spcAft>
              <a:buNone/>
              <a:defRPr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3" name="Picture 12" descr="UoS-LOGO-WHITE-236p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3" y="444172"/>
            <a:ext cx="2124000" cy="531000"/>
          </a:xfrm>
          <a:prstGeom prst="rect">
            <a:avLst/>
          </a:prstGeom>
        </p:spPr>
      </p:pic>
      <p:pic>
        <p:nvPicPr>
          <p:cNvPr id="14" name="Picture 13" descr="BE-THE-DIFFERENCE-WHITE-293_5px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42343" y="6408000"/>
            <a:ext cx="2592000" cy="2234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 (Image)">
    <p:bg>
      <p:bgPr>
        <a:solidFill>
          <a:srgbClr val="B400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5030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-9657" y="0"/>
            <a:ext cx="9144000" cy="6858000"/>
          </a:xfrm>
          <a:prstGeom prst="rect">
            <a:avLst/>
          </a:prstGeom>
          <a:solidFill>
            <a:srgbClr val="5030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57989" y="1877324"/>
            <a:ext cx="2905200" cy="96175"/>
            <a:chOff x="357989" y="1877324"/>
            <a:chExt cx="2905200" cy="96175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357989" y="1877324"/>
              <a:ext cx="29052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326158" y="1928499"/>
              <a:ext cx="900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1970402"/>
            <a:ext cx="2592000" cy="118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3160722"/>
            <a:ext cx="2592000" cy="270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 marL="216000" indent="-216000">
              <a:defRPr>
                <a:solidFill>
                  <a:schemeClr val="bg1"/>
                </a:solidFill>
              </a:defRPr>
            </a:lvl3pPr>
            <a:lvl4pPr marL="396000" indent="-216000">
              <a:buFont typeface="Symbol" pitchFamily="18" charset="2"/>
              <a:buChar char=""/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58438" y="0"/>
            <a:ext cx="5886000" cy="5976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pic>
        <p:nvPicPr>
          <p:cNvPr id="11" name="Picture 10" descr="UoS-LOGO-WHITE-236p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6400" y="6235200"/>
            <a:ext cx="1438537" cy="359634"/>
          </a:xfrm>
          <a:prstGeom prst="rect">
            <a:avLst/>
          </a:prstGeom>
        </p:spPr>
      </p:pic>
      <p:pic>
        <p:nvPicPr>
          <p:cNvPr id="14" name="Picture 13" descr="BE-THE-DIFFERENCE-WHITE-293_5px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42343" y="6408000"/>
            <a:ext cx="2592000" cy="2234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 (No Image)">
    <p:bg>
      <p:bgPr>
        <a:solidFill>
          <a:srgbClr val="B400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5030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58294" y="1877324"/>
            <a:ext cx="8784000" cy="96175"/>
            <a:chOff x="358294" y="1877324"/>
            <a:chExt cx="8784000" cy="96175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358294" y="1877324"/>
              <a:ext cx="87840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326158" y="1928499"/>
              <a:ext cx="900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1970402"/>
            <a:ext cx="8280000" cy="118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3160722"/>
            <a:ext cx="8280000" cy="270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 marL="216000" indent="-216000">
              <a:defRPr>
                <a:solidFill>
                  <a:schemeClr val="bg1"/>
                </a:solidFill>
              </a:defRPr>
            </a:lvl3pPr>
            <a:lvl4pPr marL="396000" indent="-216000">
              <a:buFont typeface="Symbol" pitchFamily="18" charset="2"/>
              <a:buChar char=""/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pic>
        <p:nvPicPr>
          <p:cNvPr id="11" name="Picture 10" descr="UoS-LOGO-WHITE-236p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6400" y="6235200"/>
            <a:ext cx="1438537" cy="359634"/>
          </a:xfrm>
          <a:prstGeom prst="rect">
            <a:avLst/>
          </a:prstGeom>
        </p:spPr>
      </p:pic>
      <p:pic>
        <p:nvPicPr>
          <p:cNvPr id="14" name="Picture 13" descr="BE-THE-DIFFERENCE-WHITE-293_5px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42343" y="6408000"/>
            <a:ext cx="2592000" cy="2234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(Large 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3258438" cy="5976000"/>
          </a:xfrm>
          <a:prstGeom prst="rect">
            <a:avLst/>
          </a:prstGeom>
          <a:solidFill>
            <a:srgbClr val="5030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431400"/>
            <a:ext cx="2592000" cy="133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1827406"/>
            <a:ext cx="2592000" cy="403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 marL="216000" indent="-216000">
              <a:defRPr>
                <a:solidFill>
                  <a:schemeClr val="bg1"/>
                </a:solidFill>
              </a:defRPr>
            </a:lvl3pPr>
            <a:lvl4pPr marL="396000" indent="-216000">
              <a:buFont typeface="Symbol" pitchFamily="18" charset="2"/>
              <a:buChar char=""/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58438" y="0"/>
            <a:ext cx="5886000" cy="5976000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21" y="6235016"/>
            <a:ext cx="1560259" cy="41034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1" t="37131" r="8754" b="38116"/>
          <a:stretch/>
        </p:blipFill>
        <p:spPr>
          <a:xfrm>
            <a:off x="6649734" y="6375547"/>
            <a:ext cx="2494266" cy="29344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(Text &amp; 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46E64"/>
                </a:solidFill>
              </a:defRPr>
            </a:lvl1pPr>
            <a:lvl2pPr>
              <a:defRPr>
                <a:solidFill>
                  <a:srgbClr val="746E64"/>
                </a:solidFill>
              </a:defRPr>
            </a:lvl2pPr>
            <a:lvl3pPr marL="216000" indent="-216000">
              <a:defRPr>
                <a:solidFill>
                  <a:srgbClr val="746E64"/>
                </a:solidFill>
              </a:defRPr>
            </a:lvl3pPr>
            <a:lvl4pPr marL="396000" indent="-216000">
              <a:buFont typeface="Symbol" pitchFamily="18" charset="2"/>
              <a:buChar char=""/>
              <a:defRPr>
                <a:solidFill>
                  <a:srgbClr val="746E64"/>
                </a:solidFill>
              </a:defRPr>
            </a:lvl4pPr>
            <a:lvl5pPr>
              <a:defRPr>
                <a:solidFill>
                  <a:srgbClr val="746E64"/>
                </a:solidFill>
              </a:defRPr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661426" y="0"/>
            <a:ext cx="4464000" cy="5976000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21" y="6235016"/>
            <a:ext cx="1560259" cy="4103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1" t="37131" r="8754" b="38116"/>
          <a:stretch/>
        </p:blipFill>
        <p:spPr>
          <a:xfrm>
            <a:off x="6649734" y="6375547"/>
            <a:ext cx="2494266" cy="29344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(Text, Image, &amp; Quo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661426" y="3744000"/>
            <a:ext cx="4464000" cy="2223406"/>
          </a:xfrm>
          <a:prstGeom prst="rect">
            <a:avLst/>
          </a:prstGeom>
          <a:solidFill>
            <a:srgbClr val="5030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ts val="2800"/>
              </a:lnSpc>
              <a:defRPr sz="2400" b="0">
                <a:solidFill>
                  <a:srgbClr val="746E64"/>
                </a:solidFill>
              </a:defRPr>
            </a:lvl1pPr>
            <a:lvl2pPr>
              <a:defRPr>
                <a:solidFill>
                  <a:srgbClr val="746E64"/>
                </a:solidFill>
              </a:defRPr>
            </a:lvl2pPr>
            <a:lvl3pPr marL="216000" indent="-216000">
              <a:defRPr>
                <a:solidFill>
                  <a:srgbClr val="746E64"/>
                </a:solidFill>
              </a:defRPr>
            </a:lvl3pPr>
            <a:lvl4pPr marL="396000" indent="-216000">
              <a:buFont typeface="Symbol" pitchFamily="18" charset="2"/>
              <a:buChar char=""/>
              <a:defRPr>
                <a:solidFill>
                  <a:srgbClr val="746E64"/>
                </a:solidFill>
              </a:defRPr>
            </a:lvl4pPr>
            <a:lvl5pPr>
              <a:defRPr>
                <a:solidFill>
                  <a:srgbClr val="746E64"/>
                </a:solidFill>
              </a:defRPr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661426" y="0"/>
            <a:ext cx="4464000" cy="3744000"/>
          </a:xfrm>
        </p:spPr>
        <p:txBody>
          <a:bodyPr/>
          <a:lstStyle/>
          <a:p>
            <a:endParaRPr lang="en-GB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4923993" y="3937703"/>
            <a:ext cx="3938865" cy="1836000"/>
          </a:xfrm>
        </p:spPr>
        <p:txBody>
          <a:bodyPr/>
          <a:lstStyle>
            <a:lvl1pPr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 sz="7200" b="0" baseline="-30000">
                <a:solidFill>
                  <a:schemeClr val="bg1"/>
                </a:solidFill>
              </a:defRPr>
            </a:lvl1pPr>
            <a:lvl2pPr marL="270000" indent="0">
              <a:lnSpc>
                <a:spcPts val="2000"/>
              </a:lnSpc>
              <a:defRPr sz="1800">
                <a:solidFill>
                  <a:schemeClr val="bg1"/>
                </a:solidFill>
              </a:defRPr>
            </a:lvl2pPr>
            <a:lvl3pPr marL="0" indent="0" algn="r">
              <a:lnSpc>
                <a:spcPts val="2000"/>
              </a:lnSpc>
              <a:buNone/>
              <a:defRPr sz="7200" baseline="-36000">
                <a:solidFill>
                  <a:schemeClr val="bg1"/>
                </a:solidFill>
              </a:defRPr>
            </a:lvl3pPr>
            <a:lvl4pPr marL="269875" indent="0">
              <a:buNone/>
              <a:defRPr sz="1050" b="1">
                <a:solidFill>
                  <a:schemeClr val="bg1"/>
                </a:solidFill>
              </a:defRPr>
            </a:lvl4pPr>
            <a:lvl5pPr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“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”</a:t>
            </a:r>
          </a:p>
          <a:p>
            <a:pPr lvl="3"/>
            <a:r>
              <a:rPr lang="en-US" dirty="0" smtClean="0"/>
              <a:t>Fourth level</a:t>
            </a:r>
            <a:endParaRPr lang="en-GB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21" y="6235016"/>
            <a:ext cx="1560259" cy="41034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1" t="37131" r="8754" b="38116"/>
          <a:stretch/>
        </p:blipFill>
        <p:spPr>
          <a:xfrm>
            <a:off x="6649734" y="6375547"/>
            <a:ext cx="2494266" cy="29344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(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431400"/>
            <a:ext cx="8280000" cy="1332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1827406"/>
            <a:ext cx="8280000" cy="4140000"/>
          </a:xfrm>
        </p:spPr>
        <p:txBody>
          <a:bodyPr/>
          <a:lstStyle>
            <a:lvl1pPr>
              <a:lnSpc>
                <a:spcPts val="2800"/>
              </a:lnSpc>
              <a:defRPr sz="2400" b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 marL="216000" indent="-216000">
              <a:defRPr>
                <a:solidFill>
                  <a:srgbClr val="746E64"/>
                </a:solidFill>
              </a:defRPr>
            </a:lvl3pPr>
            <a:lvl4pPr marL="396000" indent="-216000">
              <a:buFont typeface="Symbol" pitchFamily="18" charset="2"/>
              <a:buChar char=""/>
              <a:defRPr/>
            </a:lvl4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21" y="6235016"/>
            <a:ext cx="1560259" cy="4103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1" t="37131" r="8754" b="38116"/>
          <a:stretch/>
        </p:blipFill>
        <p:spPr>
          <a:xfrm>
            <a:off x="6649734" y="6375547"/>
            <a:ext cx="2494266" cy="29344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(Text and Image Elemen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4715998" cy="5976000"/>
          </a:xfrm>
          <a:prstGeom prst="rect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72470" y="0"/>
            <a:ext cx="4471529" cy="597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83" y="431400"/>
            <a:ext cx="3348000" cy="133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4583" y="1809988"/>
            <a:ext cx="3348000" cy="3996000"/>
          </a:xfrm>
        </p:spPr>
        <p:txBody>
          <a:bodyPr/>
          <a:lstStyle>
            <a:lvl1pPr>
              <a:lnSpc>
                <a:spcPts val="2200"/>
              </a:lnSpc>
              <a:defRPr sz="16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 marL="216000" indent="-216000">
              <a:defRPr>
                <a:solidFill>
                  <a:schemeClr val="bg1"/>
                </a:solidFill>
              </a:defRPr>
            </a:lvl3pPr>
            <a:lvl4pPr marL="396000" indent="-216000">
              <a:buFont typeface="Symbol" pitchFamily="18" charset="2"/>
              <a:buChar char=""/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67544" y="404664"/>
            <a:ext cx="3744416" cy="5400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21" y="6235016"/>
            <a:ext cx="1560259" cy="41034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1" t="37131" r="8754" b="38116"/>
          <a:stretch/>
        </p:blipFill>
        <p:spPr>
          <a:xfrm>
            <a:off x="6649734" y="6375547"/>
            <a:ext cx="2494266" cy="29344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 (Image)">
    <p:bg>
      <p:bgPr>
        <a:solidFill>
          <a:srgbClr val="8EBB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1970402"/>
            <a:ext cx="2592000" cy="118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3160722"/>
            <a:ext cx="2592000" cy="270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 marL="216000" indent="-216000">
              <a:defRPr>
                <a:solidFill>
                  <a:schemeClr val="bg1"/>
                </a:solidFill>
              </a:defRPr>
            </a:lvl3pPr>
            <a:lvl4pPr marL="396000" indent="-216000">
              <a:buFont typeface="Symbol" pitchFamily="18" charset="2"/>
              <a:buChar char=""/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58438" y="0"/>
            <a:ext cx="5886000" cy="5976000"/>
          </a:xfrm>
          <a:solidFill>
            <a:schemeClr val="bg1"/>
          </a:solidFill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pic>
        <p:nvPicPr>
          <p:cNvPr id="11" name="Picture 10" descr="UoS-LOGO-WHITE-236p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6400" y="6235200"/>
            <a:ext cx="1438537" cy="359634"/>
          </a:xfrm>
          <a:prstGeom prst="rect">
            <a:avLst/>
          </a:prstGeom>
        </p:spPr>
      </p:pic>
      <p:pic>
        <p:nvPicPr>
          <p:cNvPr id="14" name="Picture 13" descr="BE-THE-DIFFERENCE-WHITE-293_5px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42343" y="6408000"/>
            <a:ext cx="2592000" cy="223448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357989" y="1877324"/>
            <a:ext cx="2905200" cy="96175"/>
            <a:chOff x="357989" y="1877324"/>
            <a:chExt cx="2905200" cy="96175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357989" y="1877324"/>
              <a:ext cx="29052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326158" y="1928499"/>
              <a:ext cx="900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 (No Image)">
    <p:bg>
      <p:bgPr>
        <a:solidFill>
          <a:srgbClr val="8EBB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358294" y="1877324"/>
            <a:ext cx="8784000" cy="96175"/>
            <a:chOff x="358294" y="1877324"/>
            <a:chExt cx="8784000" cy="96175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358294" y="1877324"/>
              <a:ext cx="87840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326158" y="1928499"/>
              <a:ext cx="900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1970402"/>
            <a:ext cx="8280000" cy="118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3160722"/>
            <a:ext cx="8280000" cy="270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 marL="216000" indent="-216000">
              <a:defRPr>
                <a:solidFill>
                  <a:schemeClr val="bg1"/>
                </a:solidFill>
              </a:defRPr>
            </a:lvl3pPr>
            <a:lvl4pPr marL="396000" indent="-216000">
              <a:buFont typeface="Symbol" pitchFamily="18" charset="2"/>
              <a:buChar char=""/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pic>
        <p:nvPicPr>
          <p:cNvPr id="11" name="Picture 10" descr="UoS-LOGO-WHITE-236p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6400" y="6235200"/>
            <a:ext cx="1438537" cy="359634"/>
          </a:xfrm>
          <a:prstGeom prst="rect">
            <a:avLst/>
          </a:prstGeom>
        </p:spPr>
      </p:pic>
      <p:pic>
        <p:nvPicPr>
          <p:cNvPr id="14" name="Picture 13" descr="BE-THE-DIFFERENCE-WHITE-293_5px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42343" y="6408000"/>
            <a:ext cx="2592000" cy="2234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(Large 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21" y="6235016"/>
            <a:ext cx="1560259" cy="41034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1" t="37131" r="8754" b="38116"/>
          <a:stretch/>
        </p:blipFill>
        <p:spPr>
          <a:xfrm>
            <a:off x="6649734" y="6375547"/>
            <a:ext cx="2494266" cy="29344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-1" y="0"/>
            <a:ext cx="3276000" cy="5976000"/>
          </a:xfrm>
          <a:prstGeom prst="rect">
            <a:avLst/>
          </a:prstGeom>
          <a:solidFill>
            <a:srgbClr val="8EBB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431400"/>
            <a:ext cx="2592000" cy="133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1827406"/>
            <a:ext cx="2592000" cy="403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 marL="216000" indent="-216000">
              <a:defRPr>
                <a:solidFill>
                  <a:schemeClr val="bg1"/>
                </a:solidFill>
              </a:defRPr>
            </a:lvl3pPr>
            <a:lvl4pPr marL="396000" indent="-216000">
              <a:buFont typeface="Symbol" pitchFamily="18" charset="2"/>
              <a:buChar char=""/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3258438" y="0"/>
            <a:ext cx="5886000" cy="5976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		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		   Click icon to add picture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(Text &amp; 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8EBB38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46E64"/>
                </a:solidFill>
              </a:defRPr>
            </a:lvl1pPr>
            <a:lvl2pPr>
              <a:defRPr>
                <a:solidFill>
                  <a:srgbClr val="746E64"/>
                </a:solidFill>
              </a:defRPr>
            </a:lvl2pPr>
            <a:lvl3pPr marL="216000" indent="-216000">
              <a:defRPr>
                <a:solidFill>
                  <a:srgbClr val="746E64"/>
                </a:solidFill>
              </a:defRPr>
            </a:lvl3pPr>
            <a:lvl4pPr marL="396000" indent="-216000">
              <a:buFont typeface="Symbol" pitchFamily="18" charset="2"/>
              <a:buChar char=""/>
              <a:defRPr>
                <a:solidFill>
                  <a:srgbClr val="746E64"/>
                </a:solidFill>
              </a:defRPr>
            </a:lvl4pPr>
            <a:lvl5pPr>
              <a:defRPr>
                <a:solidFill>
                  <a:srgbClr val="746E64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661426" y="0"/>
            <a:ext cx="4464000" cy="5976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21" y="6235016"/>
            <a:ext cx="1560259" cy="4103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1" t="37131" r="8754" b="38116"/>
          <a:stretch/>
        </p:blipFill>
        <p:spPr>
          <a:xfrm>
            <a:off x="6649734" y="6375547"/>
            <a:ext cx="2494266" cy="29344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(Text, Image, &amp; Quo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672470" y="3754204"/>
            <a:ext cx="4464000" cy="2232000"/>
          </a:xfrm>
          <a:prstGeom prst="rect">
            <a:avLst/>
          </a:prstGeom>
          <a:solidFill>
            <a:srgbClr val="8EBB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8EBB38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ts val="2800"/>
              </a:lnSpc>
              <a:defRPr sz="2400" b="0">
                <a:solidFill>
                  <a:srgbClr val="746E64"/>
                </a:solidFill>
              </a:defRPr>
            </a:lvl1pPr>
            <a:lvl2pPr>
              <a:defRPr>
                <a:solidFill>
                  <a:srgbClr val="746E64"/>
                </a:solidFill>
              </a:defRPr>
            </a:lvl2pPr>
            <a:lvl3pPr marL="216000" indent="-216000">
              <a:defRPr>
                <a:solidFill>
                  <a:srgbClr val="746E64"/>
                </a:solidFill>
              </a:defRPr>
            </a:lvl3pPr>
            <a:lvl4pPr marL="396000" indent="-216000">
              <a:buFont typeface="Symbol" pitchFamily="18" charset="2"/>
              <a:buChar char=""/>
              <a:defRPr>
                <a:solidFill>
                  <a:srgbClr val="746E64"/>
                </a:solidFill>
              </a:defRPr>
            </a:lvl4pPr>
            <a:lvl5pPr>
              <a:defRPr>
                <a:solidFill>
                  <a:srgbClr val="746E64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4661426" y="0"/>
            <a:ext cx="4464000" cy="3744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                       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	Click icon to add picture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5076056" y="3984675"/>
            <a:ext cx="3240857" cy="1836000"/>
          </a:xfrm>
        </p:spPr>
        <p:txBody>
          <a:bodyPr/>
          <a:lstStyle>
            <a:lvl1pPr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 sz="7200" b="0" baseline="-30000">
                <a:solidFill>
                  <a:schemeClr val="bg1"/>
                </a:solidFill>
              </a:defRPr>
            </a:lvl1pPr>
            <a:lvl2pPr marL="270000" indent="0">
              <a:lnSpc>
                <a:spcPts val="2000"/>
              </a:lnSpc>
              <a:defRPr sz="1800">
                <a:solidFill>
                  <a:schemeClr val="bg1"/>
                </a:solidFill>
              </a:defRPr>
            </a:lvl2pPr>
            <a:lvl3pPr marL="0" indent="0" algn="r">
              <a:lnSpc>
                <a:spcPts val="2000"/>
              </a:lnSpc>
              <a:buNone/>
              <a:defRPr sz="7200" baseline="-36000">
                <a:solidFill>
                  <a:schemeClr val="bg1"/>
                </a:solidFill>
              </a:defRPr>
            </a:lvl3pPr>
            <a:lvl4pPr marL="269875" indent="0">
              <a:buNone/>
              <a:defRPr sz="1050" b="1">
                <a:solidFill>
                  <a:schemeClr val="bg1"/>
                </a:solidFill>
              </a:defRPr>
            </a:lvl4pPr>
            <a:lvl5pPr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“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”</a:t>
            </a:r>
          </a:p>
          <a:p>
            <a:pPr lvl="3"/>
            <a:r>
              <a:rPr lang="en-US" dirty="0" smtClean="0"/>
              <a:t>Fourth level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21" y="6235016"/>
            <a:ext cx="1560259" cy="41034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1" t="37131" r="8754" b="38116"/>
          <a:stretch/>
        </p:blipFill>
        <p:spPr>
          <a:xfrm>
            <a:off x="6649734" y="6375547"/>
            <a:ext cx="2494266" cy="29344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(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431400"/>
            <a:ext cx="8280000" cy="1332000"/>
          </a:xfrm>
        </p:spPr>
        <p:txBody>
          <a:bodyPr/>
          <a:lstStyle>
            <a:lvl1pPr>
              <a:defRPr>
                <a:solidFill>
                  <a:srgbClr val="8EBB38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1827406"/>
            <a:ext cx="8280000" cy="4140000"/>
          </a:xfrm>
        </p:spPr>
        <p:txBody>
          <a:bodyPr/>
          <a:lstStyle>
            <a:lvl1pPr>
              <a:lnSpc>
                <a:spcPts val="2800"/>
              </a:lnSpc>
              <a:defRPr sz="2400" b="0">
                <a:solidFill>
                  <a:srgbClr val="8EBB38"/>
                </a:solidFill>
              </a:defRPr>
            </a:lvl1pPr>
            <a:lvl3pPr marL="216000" indent="-216000">
              <a:defRPr/>
            </a:lvl3pPr>
            <a:lvl4pPr marL="396000" indent="-216000">
              <a:buFont typeface="Symbol" pitchFamily="18" charset="2"/>
              <a:buChar char=""/>
              <a:defRPr/>
            </a:lvl4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21" y="6235016"/>
            <a:ext cx="1560259" cy="4103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1" t="37131" r="8754" b="38116"/>
          <a:stretch/>
        </p:blipFill>
        <p:spPr>
          <a:xfrm>
            <a:off x="6649734" y="6375547"/>
            <a:ext cx="2494266" cy="29344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(Text and Image Elemen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4715998" cy="5976000"/>
          </a:xfrm>
          <a:prstGeom prst="rect">
            <a:avLst/>
          </a:prstGeom>
          <a:solidFill>
            <a:srgbClr val="8EBB38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72470" y="0"/>
            <a:ext cx="4471529" cy="5976000"/>
          </a:xfrm>
          <a:prstGeom prst="rect">
            <a:avLst/>
          </a:prstGeom>
          <a:solidFill>
            <a:srgbClr val="8EBB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83" y="431400"/>
            <a:ext cx="3348000" cy="133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4583" y="1809988"/>
            <a:ext cx="3348000" cy="3996000"/>
          </a:xfrm>
        </p:spPr>
        <p:txBody>
          <a:bodyPr/>
          <a:lstStyle>
            <a:lvl1pPr>
              <a:lnSpc>
                <a:spcPts val="2200"/>
              </a:lnSpc>
              <a:defRPr sz="16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 marL="216000" indent="-216000">
              <a:defRPr>
                <a:solidFill>
                  <a:schemeClr val="bg1"/>
                </a:solidFill>
              </a:defRPr>
            </a:lvl3pPr>
            <a:lvl4pPr marL="396000" indent="-216000">
              <a:buFont typeface="Symbol" pitchFamily="18" charset="2"/>
              <a:buChar char=""/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467544" y="404664"/>
            <a:ext cx="3744416" cy="54006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	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	Click icon to add picture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21" y="6235016"/>
            <a:ext cx="1560259" cy="41034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1" t="37131" r="8754" b="38116"/>
          <a:stretch/>
        </p:blipFill>
        <p:spPr>
          <a:xfrm>
            <a:off x="6649734" y="6375547"/>
            <a:ext cx="2494266" cy="293442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2000" y="431400"/>
            <a:ext cx="3960000" cy="13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2000" y="1827406"/>
            <a:ext cx="3960000" cy="414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4" r:id="rId5"/>
    <p:sldLayoutId id="2147483650" r:id="rId6"/>
    <p:sldLayoutId id="2147483651" r:id="rId7"/>
    <p:sldLayoutId id="2147483652" r:id="rId8"/>
    <p:sldLayoutId id="2147483653" r:id="rId9"/>
  </p:sldLayoutIdLst>
  <p:txStyles>
    <p:titleStyle>
      <a:lvl1pPr algn="l" defTabSz="914400" rtl="0" eaLnBrk="1" latinLnBrk="0" hangingPunct="1">
        <a:lnSpc>
          <a:spcPts val="3000"/>
        </a:lnSpc>
        <a:spcBef>
          <a:spcPct val="0"/>
        </a:spcBef>
        <a:buNone/>
        <a:defRPr sz="3000" b="1" kern="1200">
          <a:solidFill>
            <a:schemeClr val="tx1"/>
          </a:solidFill>
          <a:latin typeface="FS Maja" panose="02000503050000020004" pitchFamily="2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Font typeface="Arial" pitchFamily="34" charset="0"/>
        <a:buNone/>
        <a:defRPr sz="1400" b="1" kern="1200">
          <a:solidFill>
            <a:srgbClr val="746E64"/>
          </a:solidFill>
          <a:latin typeface="FS Maja" panose="02000503050000020004" pitchFamily="2" charset="0"/>
          <a:ea typeface="+mn-ea"/>
          <a:cs typeface="+mn-cs"/>
        </a:defRPr>
      </a:lvl1pPr>
      <a:lvl2pPr marL="0" indent="0" algn="l" defTabSz="9144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Font typeface="Arial" pitchFamily="34" charset="0"/>
        <a:buNone/>
        <a:defRPr sz="1400" kern="1200">
          <a:solidFill>
            <a:srgbClr val="746E64"/>
          </a:solidFill>
          <a:latin typeface="FS Maja" panose="02000503050000020004" pitchFamily="2" charset="0"/>
          <a:ea typeface="+mn-ea"/>
          <a:cs typeface="+mn-cs"/>
        </a:defRPr>
      </a:lvl2pPr>
      <a:lvl3pPr marL="216000" indent="-216000" algn="l" defTabSz="9144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SzPct val="120000"/>
        <a:buFont typeface="Arial" pitchFamily="34" charset="0"/>
        <a:buChar char="•"/>
        <a:defRPr sz="1400" kern="1200">
          <a:solidFill>
            <a:srgbClr val="746E64"/>
          </a:solidFill>
          <a:latin typeface="FS Maja" panose="02000503050000020004" pitchFamily="2" charset="0"/>
          <a:ea typeface="+mn-ea"/>
          <a:cs typeface="+mn-cs"/>
        </a:defRPr>
      </a:lvl3pPr>
      <a:lvl4pPr marL="396000" indent="-216000" algn="l" defTabSz="9144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Font typeface="Symbol" pitchFamily="18" charset="2"/>
        <a:buChar char="·"/>
        <a:defRPr sz="1400" kern="1200">
          <a:solidFill>
            <a:srgbClr val="746E64"/>
          </a:solidFill>
          <a:latin typeface="FS Maja" panose="02000503050000020004" pitchFamily="2" charset="0"/>
          <a:ea typeface="+mn-ea"/>
          <a:cs typeface="+mn-cs"/>
        </a:defRPr>
      </a:lvl4pPr>
      <a:lvl5pPr marL="0" indent="-216000" algn="l" defTabSz="9144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Font typeface="Arial" pitchFamily="34" charset="0"/>
        <a:buChar char="»"/>
        <a:defRPr sz="1400" kern="1200">
          <a:solidFill>
            <a:srgbClr val="746E64"/>
          </a:solidFill>
          <a:latin typeface="FS Maja" panose="0200050305000002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2000" y="431400"/>
            <a:ext cx="3960000" cy="13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2000" y="1827406"/>
            <a:ext cx="3960000" cy="414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</p:sldLayoutIdLst>
  <p:txStyles>
    <p:titleStyle>
      <a:lvl1pPr algn="l" defTabSz="914400" rtl="0" eaLnBrk="1" latinLnBrk="0" hangingPunct="1">
        <a:lnSpc>
          <a:spcPts val="3000"/>
        </a:lnSpc>
        <a:spcBef>
          <a:spcPct val="0"/>
        </a:spcBef>
        <a:buNone/>
        <a:defRPr sz="3000" b="1" kern="1200">
          <a:solidFill>
            <a:schemeClr val="tx1"/>
          </a:solidFill>
          <a:latin typeface="FS Maja" panose="02000503050000020004" pitchFamily="2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Font typeface="Arial" pitchFamily="34" charset="0"/>
        <a:buNone/>
        <a:defRPr sz="1400" b="1" kern="1200">
          <a:solidFill>
            <a:srgbClr val="746E64"/>
          </a:solidFill>
          <a:latin typeface="FS Maja" panose="02000503050000020004" pitchFamily="2" charset="0"/>
          <a:ea typeface="+mn-ea"/>
          <a:cs typeface="+mn-cs"/>
        </a:defRPr>
      </a:lvl1pPr>
      <a:lvl2pPr marL="0" indent="0" algn="l" defTabSz="9144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Font typeface="Arial" pitchFamily="34" charset="0"/>
        <a:buNone/>
        <a:defRPr sz="1400" kern="1200">
          <a:solidFill>
            <a:srgbClr val="746E64"/>
          </a:solidFill>
          <a:latin typeface="FS Maja" panose="02000503050000020004" pitchFamily="2" charset="0"/>
          <a:ea typeface="+mn-ea"/>
          <a:cs typeface="+mn-cs"/>
        </a:defRPr>
      </a:lvl2pPr>
      <a:lvl3pPr marL="216000" indent="-216000" algn="l" defTabSz="9144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SzPct val="120000"/>
        <a:buFont typeface="Arial" pitchFamily="34" charset="0"/>
        <a:buChar char="•"/>
        <a:defRPr sz="1400" kern="1200">
          <a:solidFill>
            <a:srgbClr val="746E64"/>
          </a:solidFill>
          <a:latin typeface="FS Maja" panose="02000503050000020004" pitchFamily="2" charset="0"/>
          <a:ea typeface="+mn-ea"/>
          <a:cs typeface="+mn-cs"/>
        </a:defRPr>
      </a:lvl3pPr>
      <a:lvl4pPr marL="396000" indent="-216000" algn="l" defTabSz="9144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Font typeface="Symbol" pitchFamily="18" charset="2"/>
        <a:buChar char="·"/>
        <a:defRPr sz="1400" kern="1200">
          <a:solidFill>
            <a:srgbClr val="746E64"/>
          </a:solidFill>
          <a:latin typeface="FS Maja" panose="02000503050000020004" pitchFamily="2" charset="0"/>
          <a:ea typeface="+mn-ea"/>
          <a:cs typeface="+mn-cs"/>
        </a:defRPr>
      </a:lvl4pPr>
      <a:lvl5pPr marL="0" indent="-216000" algn="l" defTabSz="9144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Font typeface="Arial" pitchFamily="34" charset="0"/>
        <a:buChar char="»"/>
        <a:defRPr sz="1400" kern="1200">
          <a:solidFill>
            <a:srgbClr val="746E64"/>
          </a:solidFill>
          <a:latin typeface="FS Maja" panose="0200050305000002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2000" y="431400"/>
            <a:ext cx="3960000" cy="13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2000" y="1827406"/>
            <a:ext cx="3960000" cy="414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</p:sldLayoutIdLst>
  <p:txStyles>
    <p:titleStyle>
      <a:lvl1pPr algn="l" defTabSz="914400" rtl="0" eaLnBrk="1" latinLnBrk="0" hangingPunct="1">
        <a:lnSpc>
          <a:spcPts val="3000"/>
        </a:lnSpc>
        <a:spcBef>
          <a:spcPct val="0"/>
        </a:spcBef>
        <a:buNone/>
        <a:defRPr sz="3000" b="1" kern="1200">
          <a:solidFill>
            <a:schemeClr val="tx1"/>
          </a:solidFill>
          <a:latin typeface="FS Maja" panose="02000503050000020004" pitchFamily="2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Font typeface="Arial" pitchFamily="34" charset="0"/>
        <a:buNone/>
        <a:defRPr sz="1400" b="1" kern="1200">
          <a:solidFill>
            <a:srgbClr val="746E64"/>
          </a:solidFill>
          <a:latin typeface="FS Maja" panose="02000503050000020004" pitchFamily="2" charset="0"/>
          <a:ea typeface="+mn-ea"/>
          <a:cs typeface="+mn-cs"/>
        </a:defRPr>
      </a:lvl1pPr>
      <a:lvl2pPr marL="0" indent="0" algn="l" defTabSz="9144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Font typeface="Arial" pitchFamily="34" charset="0"/>
        <a:buNone/>
        <a:defRPr sz="1400" kern="1200">
          <a:solidFill>
            <a:srgbClr val="746E64"/>
          </a:solidFill>
          <a:latin typeface="FS Maja" panose="02000503050000020004" pitchFamily="2" charset="0"/>
          <a:ea typeface="+mn-ea"/>
          <a:cs typeface="+mn-cs"/>
        </a:defRPr>
      </a:lvl2pPr>
      <a:lvl3pPr marL="216000" indent="-216000" algn="l" defTabSz="9144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SzPct val="120000"/>
        <a:buFont typeface="Arial" pitchFamily="34" charset="0"/>
        <a:buChar char="•"/>
        <a:defRPr sz="1400" kern="1200">
          <a:solidFill>
            <a:srgbClr val="746E64"/>
          </a:solidFill>
          <a:latin typeface="FS Maja" panose="02000503050000020004" pitchFamily="2" charset="0"/>
          <a:ea typeface="+mn-ea"/>
          <a:cs typeface="+mn-cs"/>
        </a:defRPr>
      </a:lvl3pPr>
      <a:lvl4pPr marL="396000" indent="-216000" algn="l" defTabSz="9144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Font typeface="Symbol" pitchFamily="18" charset="2"/>
        <a:buChar char="·"/>
        <a:defRPr sz="1400" kern="1200">
          <a:solidFill>
            <a:srgbClr val="746E64"/>
          </a:solidFill>
          <a:latin typeface="FS Maja" panose="02000503050000020004" pitchFamily="2" charset="0"/>
          <a:ea typeface="+mn-ea"/>
          <a:cs typeface="+mn-cs"/>
        </a:defRPr>
      </a:lvl4pPr>
      <a:lvl5pPr marL="0" indent="-216000" algn="l" defTabSz="9144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Font typeface="Arial" pitchFamily="34" charset="0"/>
        <a:buChar char="»"/>
        <a:defRPr sz="1400" kern="1200">
          <a:solidFill>
            <a:srgbClr val="746E64"/>
          </a:solidFill>
          <a:latin typeface="FS Maja" panose="0200050305000002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gif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png"/><Relationship Id="rId9" Type="http://schemas.openxmlformats.org/officeDocument/2006/relationships/image" Target="../media/image1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4.pn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/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3" t="42020" r="28941"/>
          <a:stretch/>
        </p:blipFill>
        <p:spPr>
          <a:xfrm>
            <a:off x="0" y="1916832"/>
            <a:ext cx="4644008" cy="4941168"/>
          </a:xfr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5113815" y="2204864"/>
            <a:ext cx="3744416" cy="25202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ts val="3400"/>
              </a:lnSpc>
              <a:spcBef>
                <a:spcPct val="0"/>
              </a:spcBef>
              <a:buNone/>
              <a:defRPr sz="3400" b="1" kern="1200">
                <a:solidFill>
                  <a:schemeClr val="bg1"/>
                </a:solidFill>
                <a:latin typeface="FS Maja" panose="02000503050000020004" pitchFamily="2" charset="0"/>
                <a:ea typeface="+mj-ea"/>
                <a:cs typeface="+mj-cs"/>
              </a:defRPr>
            </a:lvl1pPr>
          </a:lstStyle>
          <a:p>
            <a:r>
              <a:rPr lang="en-GB" dirty="0" smtClean="0"/>
              <a:t>Housing and Ageing </a:t>
            </a:r>
          </a:p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Linking strategy to future delivery for Scotland 2030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9" name="Picture 4" descr="Image result for university of dunde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648" b="22536"/>
          <a:stretch>
            <a:fillRect/>
          </a:stretch>
        </p:blipFill>
        <p:spPr bwMode="auto">
          <a:xfrm>
            <a:off x="423724" y="159161"/>
            <a:ext cx="1985362" cy="925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 descr="Image result for heriot wat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561325"/>
            <a:ext cx="1601210" cy="821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0" descr="SFHA-logo-CMYK-2016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9155" y="521513"/>
            <a:ext cx="1368152" cy="901441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 descr="Image result for housing LIN logo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0031" y="1152306"/>
            <a:ext cx="2520281" cy="541296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 descr="Image result for age scotland logo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72234"/>
            <a:ext cx="1941542" cy="9014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suiilogo_mono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9334" y="5362274"/>
            <a:ext cx="3000837" cy="64807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AutoShape 2" descr="Image result for social policy association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124" name="Picture 4" descr="https://www.dur.ac.uk/images/sass/SPA_Conference/SPA_Logo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9353" y="5207316"/>
            <a:ext cx="1002409" cy="957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218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Final conference event</a:t>
            </a:r>
            <a:endParaRPr lang="en-GB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The final conference event will present the findings and analysis of the three working groups to integrate policy-maker, practitioner and service user knowledge to inform the implementation of the strategies. </a:t>
            </a:r>
            <a:endParaRPr lang="en-GB" dirty="0" smtClean="0"/>
          </a:p>
          <a:p>
            <a:r>
              <a:rPr lang="en-GB" b="1" dirty="0" smtClean="0"/>
              <a:t>To produce co-designed, evidence-led recommendations</a:t>
            </a:r>
            <a:r>
              <a:rPr lang="en-GB" dirty="0" smtClean="0"/>
              <a:t> </a:t>
            </a:r>
            <a:r>
              <a:rPr lang="en-GB" dirty="0"/>
              <a:t>for the UK and devolved governments on </a:t>
            </a:r>
            <a:r>
              <a:rPr lang="en-GB" b="1" dirty="0"/>
              <a:t>supporting delivery of Housing and Ageing strategies for 2030. </a:t>
            </a:r>
            <a:endParaRPr lang="en-GB" dirty="0"/>
          </a:p>
          <a:p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67544" y="4653136"/>
            <a:ext cx="8244000" cy="252000"/>
          </a:xfrm>
        </p:spPr>
        <p:txBody>
          <a:bodyPr/>
          <a:lstStyle/>
          <a:p>
            <a:r>
              <a:rPr lang="en-GB" sz="2800" dirty="0" smtClean="0"/>
              <a:t>2</a:t>
            </a:r>
            <a:r>
              <a:rPr lang="en-GB" sz="2800" baseline="30000" dirty="0" smtClean="0"/>
              <a:t>nd</a:t>
            </a:r>
            <a:r>
              <a:rPr lang="en-GB" sz="2800" dirty="0" smtClean="0"/>
              <a:t> July 2018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48808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Welcome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0124" y="2881398"/>
            <a:ext cx="8298339" cy="2203785"/>
          </a:xfrm>
        </p:spPr>
        <p:txBody>
          <a:bodyPr/>
          <a:lstStyle/>
          <a:p>
            <a:r>
              <a:rPr lang="en-GB" dirty="0"/>
              <a:t>To plan for housing and ageing effectively </a:t>
            </a:r>
            <a:r>
              <a:rPr lang="en-GB" dirty="0" smtClean="0"/>
              <a:t>for </a:t>
            </a:r>
            <a:r>
              <a:rPr lang="en-GB" dirty="0"/>
              <a:t>2030, now is the time to </a:t>
            </a:r>
            <a:r>
              <a:rPr lang="en-GB" b="1" dirty="0"/>
              <a:t>analyse shared policy challenges and priorities across </a:t>
            </a:r>
            <a:r>
              <a:rPr lang="en-GB" b="1" dirty="0" smtClean="0"/>
              <a:t>the UK,</a:t>
            </a:r>
            <a:r>
              <a:rPr lang="en-GB" dirty="0" smtClean="0"/>
              <a:t> </a:t>
            </a:r>
            <a:r>
              <a:rPr lang="en-GB" dirty="0"/>
              <a:t>understand how they are being delivered and experienced by older people, and take forward best practice. </a:t>
            </a:r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/>
              <a:t>proposed series of events will </a:t>
            </a:r>
            <a:r>
              <a:rPr lang="en-GB" b="1" dirty="0"/>
              <a:t>mobilise learning </a:t>
            </a:r>
            <a:r>
              <a:rPr lang="en-GB" b="1" dirty="0" smtClean="0"/>
              <a:t>from practitioners, stakeholders and </a:t>
            </a:r>
            <a:r>
              <a:rPr lang="en-GB" b="1" dirty="0"/>
              <a:t>policy makers in Scotland, England and Wales by developing and exchanging knowledge between diverse geographical areas</a:t>
            </a:r>
            <a:r>
              <a:rPr lang="en-GB" dirty="0"/>
              <a:t> that share similar issues around housing and ageing (e.g. inequalities around rural/urban/disadvantaged communities). </a:t>
            </a:r>
            <a:endParaRPr lang="en-GB" dirty="0" smtClean="0"/>
          </a:p>
          <a:p>
            <a:r>
              <a:rPr lang="en-GB" dirty="0"/>
              <a:t>The events will bring</a:t>
            </a:r>
            <a:r>
              <a:rPr lang="en-GB" b="1" dirty="0"/>
              <a:t> together academics, policy makers, service users and organisations delivering policy objectives in practice.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893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 are we?</a:t>
            </a:r>
            <a:endParaRPr lang="en-GB" dirty="0"/>
          </a:p>
        </p:txBody>
      </p:sp>
      <p:pic>
        <p:nvPicPr>
          <p:cNvPr id="5" name="Picture 4" descr="Image result for university of dund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648" b="22536"/>
          <a:stretch>
            <a:fillRect/>
          </a:stretch>
        </p:blipFill>
        <p:spPr bwMode="auto">
          <a:xfrm>
            <a:off x="4687594" y="3717032"/>
            <a:ext cx="3052758" cy="139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Image result for heriot wat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088" y="1253689"/>
            <a:ext cx="1601210" cy="821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vm8\Pictures\Abbeyfield\UoS-LOGO-PMS-349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304" y="764579"/>
            <a:ext cx="2980333" cy="1799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9552" y="2047493"/>
            <a:ext cx="4032448" cy="4148895"/>
          </a:xfrm>
        </p:spPr>
        <p:txBody>
          <a:bodyPr/>
          <a:lstStyle/>
          <a:p>
            <a:r>
              <a:rPr lang="en-GB" sz="2000" dirty="0" smtClean="0"/>
              <a:t>Professor Judith Phillips, </a:t>
            </a:r>
            <a:r>
              <a:rPr lang="en-GB" sz="2000" dirty="0"/>
              <a:t>Deputy Principal (Research) and Professor of </a:t>
            </a:r>
            <a:r>
              <a:rPr lang="en-GB" sz="2000" dirty="0" smtClean="0"/>
              <a:t>Gerontology</a:t>
            </a:r>
          </a:p>
          <a:p>
            <a:r>
              <a:rPr lang="en-GB" sz="2000" dirty="0"/>
              <a:t>Dr Vikki McCall, Head of </a:t>
            </a:r>
            <a:r>
              <a:rPr lang="en-GB" sz="2000" dirty="0" smtClean="0"/>
              <a:t>Housing</a:t>
            </a:r>
          </a:p>
          <a:p>
            <a:r>
              <a:rPr lang="en-GB" sz="2000" dirty="0"/>
              <a:t>Dr Alasdair Rutherford, Senior Lecturer in Social </a:t>
            </a:r>
            <a:r>
              <a:rPr lang="en-GB" sz="2000" dirty="0" smtClean="0"/>
              <a:t>Statistics</a:t>
            </a:r>
          </a:p>
          <a:p>
            <a:r>
              <a:rPr lang="en-GB" sz="2000" dirty="0"/>
              <a:t>Dr Jane Robertson, Lecturer in Dementia </a:t>
            </a:r>
            <a:r>
              <a:rPr lang="en-GB" sz="2000" dirty="0" smtClean="0"/>
              <a:t>Studies</a:t>
            </a:r>
          </a:p>
          <a:p>
            <a:r>
              <a:rPr lang="en-GB" sz="2000" dirty="0"/>
              <a:t>Dr Melanie Lovatt, Lecturer in Sociology</a:t>
            </a:r>
            <a:endParaRPr lang="en-GB" sz="2000" dirty="0" smtClean="0"/>
          </a:p>
          <a:p>
            <a:endParaRPr lang="en-GB" dirty="0"/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4628732" y="4960292"/>
            <a:ext cx="3638140" cy="13272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2400" b="0" kern="1200">
                <a:solidFill>
                  <a:srgbClr val="8EBB38"/>
                </a:solidFill>
                <a:latin typeface="FS Maja" panose="02000503050000020004" pitchFamily="2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1400" kern="1200">
                <a:solidFill>
                  <a:srgbClr val="746E64"/>
                </a:solidFill>
                <a:latin typeface="FS Maja" panose="02000503050000020004" pitchFamily="2" charset="0"/>
                <a:ea typeface="+mn-ea"/>
                <a:cs typeface="+mn-cs"/>
              </a:defRPr>
            </a:lvl2pPr>
            <a:lvl3pPr marL="216000" indent="-216000" algn="l" defTabSz="9144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SzPct val="120000"/>
              <a:buFont typeface="Arial" pitchFamily="34" charset="0"/>
              <a:buChar char="•"/>
              <a:defRPr sz="1400" kern="1200">
                <a:solidFill>
                  <a:srgbClr val="746E64"/>
                </a:solidFill>
                <a:latin typeface="FS Maja" panose="02000503050000020004" pitchFamily="2" charset="0"/>
                <a:ea typeface="+mn-ea"/>
                <a:cs typeface="+mn-cs"/>
              </a:defRPr>
            </a:lvl3pPr>
            <a:lvl4pPr marL="396000" indent="-216000" algn="l" defTabSz="9144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Symbol" pitchFamily="18" charset="2"/>
              <a:buChar char=""/>
              <a:defRPr sz="1400" kern="1200">
                <a:solidFill>
                  <a:srgbClr val="746E64"/>
                </a:solidFill>
                <a:latin typeface="FS Maja" panose="02000503050000020004" pitchFamily="2" charset="0"/>
                <a:ea typeface="+mn-ea"/>
                <a:cs typeface="+mn-cs"/>
              </a:defRPr>
            </a:lvl4pPr>
            <a:lvl5pPr marL="0" indent="-216000" algn="l" defTabSz="9144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»"/>
              <a:defRPr sz="1400" kern="1200">
                <a:solidFill>
                  <a:srgbClr val="746E64"/>
                </a:solidFill>
                <a:latin typeface="FS Maja" panose="02000503050000020004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Professor Judith Sixsmith, Chair in Health Related Research</a:t>
            </a:r>
          </a:p>
        </p:txBody>
      </p:sp>
      <p:sp>
        <p:nvSpPr>
          <p:cNvPr id="14" name="Content Placeholder 3"/>
          <p:cNvSpPr txBox="1">
            <a:spLocks/>
          </p:cNvSpPr>
          <p:nvPr/>
        </p:nvSpPr>
        <p:spPr>
          <a:xfrm>
            <a:off x="4628732" y="2204864"/>
            <a:ext cx="3638140" cy="13272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2400" b="0" kern="1200">
                <a:solidFill>
                  <a:srgbClr val="8EBB38"/>
                </a:solidFill>
                <a:latin typeface="FS Maja" panose="02000503050000020004" pitchFamily="2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1400" kern="1200">
                <a:solidFill>
                  <a:srgbClr val="746E64"/>
                </a:solidFill>
                <a:latin typeface="FS Maja" panose="02000503050000020004" pitchFamily="2" charset="0"/>
                <a:ea typeface="+mn-ea"/>
                <a:cs typeface="+mn-cs"/>
              </a:defRPr>
            </a:lvl2pPr>
            <a:lvl3pPr marL="216000" indent="-216000" algn="l" defTabSz="9144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SzPct val="120000"/>
              <a:buFont typeface="Arial" pitchFamily="34" charset="0"/>
              <a:buChar char="•"/>
              <a:defRPr sz="1400" kern="1200">
                <a:solidFill>
                  <a:srgbClr val="746E64"/>
                </a:solidFill>
                <a:latin typeface="FS Maja" panose="02000503050000020004" pitchFamily="2" charset="0"/>
                <a:ea typeface="+mn-ea"/>
                <a:cs typeface="+mn-cs"/>
              </a:defRPr>
            </a:lvl3pPr>
            <a:lvl4pPr marL="396000" indent="-216000" algn="l" defTabSz="9144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Symbol" pitchFamily="18" charset="2"/>
              <a:buChar char=""/>
              <a:defRPr sz="1400" kern="1200">
                <a:solidFill>
                  <a:srgbClr val="746E64"/>
                </a:solidFill>
                <a:latin typeface="FS Maja" panose="02000503050000020004" pitchFamily="2" charset="0"/>
                <a:ea typeface="+mn-ea"/>
                <a:cs typeface="+mn-cs"/>
              </a:defRPr>
            </a:lvl4pPr>
            <a:lvl5pPr marL="0" indent="-216000" algn="l" defTabSz="9144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»"/>
              <a:defRPr sz="1400" kern="1200">
                <a:solidFill>
                  <a:srgbClr val="746E64"/>
                </a:solidFill>
                <a:latin typeface="FS Maja" panose="02000503050000020004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Dr </a:t>
            </a:r>
            <a:r>
              <a:rPr lang="en-GB" dirty="0"/>
              <a:t>Ryan </a:t>
            </a:r>
            <a:r>
              <a:rPr lang="en-GB" dirty="0" err="1" smtClean="0"/>
              <a:t>Woolrych</a:t>
            </a:r>
            <a:r>
              <a:rPr lang="en-GB" dirty="0" smtClean="0"/>
              <a:t>, Associate </a:t>
            </a:r>
            <a:r>
              <a:rPr lang="en-GB" dirty="0"/>
              <a:t>Professor in Urban Studies 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58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6558" y="1512079"/>
            <a:ext cx="4539898" cy="1865932"/>
          </a:xfrm>
        </p:spPr>
        <p:txBody>
          <a:bodyPr/>
          <a:lstStyle/>
          <a:p>
            <a:r>
              <a:rPr lang="en-GB" dirty="0"/>
              <a:t>Jeremy </a:t>
            </a:r>
            <a:r>
              <a:rPr lang="en-GB" dirty="0" err="1"/>
              <a:t>Porteus</a:t>
            </a:r>
            <a:r>
              <a:rPr lang="en-GB" dirty="0"/>
              <a:t>, Managing Director, Housing Learning and Improvement Network</a:t>
            </a:r>
          </a:p>
        </p:txBody>
      </p:sp>
      <p:pic>
        <p:nvPicPr>
          <p:cNvPr id="4" name="Picture 3" descr="Image result for housing LIN 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277" y="476672"/>
            <a:ext cx="3344051" cy="73507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Image result for age scotland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497650"/>
            <a:ext cx="3312368" cy="159011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ontent Placeholder 3"/>
          <p:cNvSpPr txBox="1">
            <a:spLocks/>
          </p:cNvSpPr>
          <p:nvPr/>
        </p:nvSpPr>
        <p:spPr>
          <a:xfrm>
            <a:off x="5220072" y="5106458"/>
            <a:ext cx="3485740" cy="3895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2400" b="0" kern="1200">
                <a:solidFill>
                  <a:srgbClr val="8EBB38"/>
                </a:solidFill>
                <a:latin typeface="FS Maja" panose="02000503050000020004" pitchFamily="2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1400" kern="1200">
                <a:solidFill>
                  <a:srgbClr val="746E64"/>
                </a:solidFill>
                <a:latin typeface="FS Maja" panose="02000503050000020004" pitchFamily="2" charset="0"/>
                <a:ea typeface="+mn-ea"/>
                <a:cs typeface="+mn-cs"/>
              </a:defRPr>
            </a:lvl2pPr>
            <a:lvl3pPr marL="216000" indent="-216000" algn="l" defTabSz="9144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SzPct val="120000"/>
              <a:buFont typeface="Arial" pitchFamily="34" charset="0"/>
              <a:buChar char="•"/>
              <a:defRPr sz="1400" kern="1200">
                <a:solidFill>
                  <a:srgbClr val="746E64"/>
                </a:solidFill>
                <a:latin typeface="FS Maja" panose="02000503050000020004" pitchFamily="2" charset="0"/>
                <a:ea typeface="+mn-ea"/>
                <a:cs typeface="+mn-cs"/>
              </a:defRPr>
            </a:lvl3pPr>
            <a:lvl4pPr marL="396000" indent="-216000" algn="l" defTabSz="9144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Symbol" pitchFamily="18" charset="2"/>
              <a:buChar char=""/>
              <a:defRPr sz="1400" kern="1200">
                <a:solidFill>
                  <a:srgbClr val="746E64"/>
                </a:solidFill>
                <a:latin typeface="FS Maja" panose="02000503050000020004" pitchFamily="2" charset="0"/>
                <a:ea typeface="+mn-ea"/>
                <a:cs typeface="+mn-cs"/>
              </a:defRPr>
            </a:lvl4pPr>
            <a:lvl5pPr marL="0" indent="-216000" algn="l" defTabSz="9144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»"/>
              <a:defRPr sz="1400" kern="1200">
                <a:solidFill>
                  <a:srgbClr val="746E64"/>
                </a:solidFill>
                <a:latin typeface="FS Maja" panose="02000503050000020004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Jim </a:t>
            </a:r>
            <a:r>
              <a:rPr lang="en-GB" dirty="0" err="1" smtClean="0"/>
              <a:t>Eadie</a:t>
            </a:r>
            <a:r>
              <a:rPr lang="en-GB" dirty="0" smtClean="0"/>
              <a:t>, Housing lead for Age Scotland</a:t>
            </a:r>
          </a:p>
          <a:p>
            <a:endParaRPr lang="en-GB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568687" y="2505835"/>
            <a:ext cx="3485740" cy="3895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2400" b="0" kern="1200">
                <a:solidFill>
                  <a:srgbClr val="8EBB38"/>
                </a:solidFill>
                <a:latin typeface="FS Maja" panose="02000503050000020004" pitchFamily="2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1400" kern="1200">
                <a:solidFill>
                  <a:srgbClr val="746E64"/>
                </a:solidFill>
                <a:latin typeface="FS Maja" panose="02000503050000020004" pitchFamily="2" charset="0"/>
                <a:ea typeface="+mn-ea"/>
                <a:cs typeface="+mn-cs"/>
              </a:defRPr>
            </a:lvl2pPr>
            <a:lvl3pPr marL="216000" indent="-216000" algn="l" defTabSz="9144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SzPct val="120000"/>
              <a:buFont typeface="Arial" pitchFamily="34" charset="0"/>
              <a:buChar char="•"/>
              <a:defRPr sz="1400" kern="1200">
                <a:solidFill>
                  <a:srgbClr val="746E64"/>
                </a:solidFill>
                <a:latin typeface="FS Maja" panose="02000503050000020004" pitchFamily="2" charset="0"/>
                <a:ea typeface="+mn-ea"/>
                <a:cs typeface="+mn-cs"/>
              </a:defRPr>
            </a:lvl3pPr>
            <a:lvl4pPr marL="396000" indent="-216000" algn="l" defTabSz="9144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Symbol" pitchFamily="18" charset="2"/>
              <a:buChar char=""/>
              <a:defRPr sz="1400" kern="1200">
                <a:solidFill>
                  <a:srgbClr val="746E64"/>
                </a:solidFill>
                <a:latin typeface="FS Maja" panose="02000503050000020004" pitchFamily="2" charset="0"/>
                <a:ea typeface="+mn-ea"/>
                <a:cs typeface="+mn-cs"/>
              </a:defRPr>
            </a:lvl4pPr>
            <a:lvl5pPr marL="0" indent="-216000" algn="l" defTabSz="9144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»"/>
              <a:defRPr sz="1400" kern="1200">
                <a:solidFill>
                  <a:srgbClr val="746E64"/>
                </a:solidFill>
                <a:latin typeface="FS Maja" panose="02000503050000020004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Zhan McIntyre, </a:t>
            </a:r>
            <a:r>
              <a:rPr lang="en-GB" dirty="0"/>
              <a:t>Public Affairs</a:t>
            </a:r>
          </a:p>
        </p:txBody>
      </p:sp>
      <p:pic>
        <p:nvPicPr>
          <p:cNvPr id="9" name="Picture 8" descr="SFHA-logo-CMYK-201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1" y="980728"/>
            <a:ext cx="2016224" cy="150881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Content Placeholder 3"/>
          <p:cNvSpPr txBox="1">
            <a:spLocks/>
          </p:cNvSpPr>
          <p:nvPr/>
        </p:nvSpPr>
        <p:spPr>
          <a:xfrm>
            <a:off x="1115616" y="4893011"/>
            <a:ext cx="3744416" cy="3895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2400" b="0" kern="1200">
                <a:solidFill>
                  <a:srgbClr val="8EBB38"/>
                </a:solidFill>
                <a:latin typeface="FS Maja" panose="02000503050000020004" pitchFamily="2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1400" kern="1200">
                <a:solidFill>
                  <a:srgbClr val="746E64"/>
                </a:solidFill>
                <a:latin typeface="FS Maja" panose="02000503050000020004" pitchFamily="2" charset="0"/>
                <a:ea typeface="+mn-ea"/>
                <a:cs typeface="+mn-cs"/>
              </a:defRPr>
            </a:lvl2pPr>
            <a:lvl3pPr marL="216000" indent="-216000" algn="l" defTabSz="9144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SzPct val="120000"/>
              <a:buFont typeface="Arial" pitchFamily="34" charset="0"/>
              <a:buChar char="•"/>
              <a:defRPr sz="1400" kern="1200">
                <a:solidFill>
                  <a:srgbClr val="746E64"/>
                </a:solidFill>
                <a:latin typeface="FS Maja" panose="02000503050000020004" pitchFamily="2" charset="0"/>
                <a:ea typeface="+mn-ea"/>
                <a:cs typeface="+mn-cs"/>
              </a:defRPr>
            </a:lvl3pPr>
            <a:lvl4pPr marL="396000" indent="-216000" algn="l" defTabSz="9144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Symbol" pitchFamily="18" charset="2"/>
              <a:buChar char=""/>
              <a:defRPr sz="1400" kern="1200">
                <a:solidFill>
                  <a:srgbClr val="746E64"/>
                </a:solidFill>
                <a:latin typeface="FS Maja" panose="02000503050000020004" pitchFamily="2" charset="0"/>
                <a:ea typeface="+mn-ea"/>
                <a:cs typeface="+mn-cs"/>
              </a:defRPr>
            </a:lvl4pPr>
            <a:lvl5pPr marL="0" indent="-216000" algn="l" defTabSz="9144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»"/>
              <a:defRPr sz="1400" kern="1200">
                <a:solidFill>
                  <a:srgbClr val="746E64"/>
                </a:solidFill>
                <a:latin typeface="FS Maja" panose="02000503050000020004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Dr Friederike Ziegler, Researcher in Urban  Planning and Ageing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645024"/>
            <a:ext cx="19050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83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Left Arrow 11"/>
          <p:cNvSpPr/>
          <p:nvPr/>
        </p:nvSpPr>
        <p:spPr>
          <a:xfrm rot="16200000">
            <a:off x="4014515" y="4400260"/>
            <a:ext cx="864096" cy="505752"/>
          </a:xfrm>
          <a:prstGeom prst="leftArrow">
            <a:avLst>
              <a:gd name="adj1" fmla="val 60000"/>
              <a:gd name="adj2" fmla="val 50000"/>
            </a:avLst>
          </a:prstGeom>
          <a:scene3d>
            <a:camera prst="orthographicFront"/>
            <a:lightRig rig="flat" dir="t"/>
          </a:scene3d>
          <a:sp3d z="-190500" prstMaterial="plastic">
            <a:bevelT w="50800" h="50800"/>
            <a:bevelB w="25400" h="25400" prst="angle"/>
          </a:sp3d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Strategic </a:t>
            </a:r>
            <a:br>
              <a:rPr lang="en-GB" dirty="0" smtClean="0"/>
            </a:br>
            <a:r>
              <a:rPr lang="en-GB" dirty="0" smtClean="0"/>
              <a:t>Programme</a:t>
            </a:r>
            <a:endParaRPr lang="en-GB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7935677"/>
              </p:ext>
            </p:extLst>
          </p:nvPr>
        </p:nvGraphicFramePr>
        <p:xfrm>
          <a:off x="1071812" y="404664"/>
          <a:ext cx="6696744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1098191" y="5157192"/>
            <a:ext cx="6696744" cy="1224136"/>
            <a:chOff x="565340" y="952795"/>
            <a:chExt cx="1685843" cy="1348674"/>
          </a:xfrm>
          <a:scene3d>
            <a:camera prst="orthographicFront"/>
            <a:lightRig rig="flat" dir="t"/>
          </a:scene3d>
        </p:grpSpPr>
        <p:sp>
          <p:nvSpPr>
            <p:cNvPr id="10" name="Rounded Rectangle 9"/>
            <p:cNvSpPr/>
            <p:nvPr/>
          </p:nvSpPr>
          <p:spPr>
            <a:xfrm>
              <a:off x="565340" y="952795"/>
              <a:ext cx="1685843" cy="1348674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</p:sp>
        <p:sp>
          <p:nvSpPr>
            <p:cNvPr id="11" name="Rounded Rectangle 4"/>
            <p:cNvSpPr/>
            <p:nvPr/>
          </p:nvSpPr>
          <p:spPr>
            <a:xfrm>
              <a:off x="604841" y="992297"/>
              <a:ext cx="1606841" cy="1269671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marL="342900" lvl="0" indent="-34290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en-GB" sz="2000" kern="1200" dirty="0" smtClean="0"/>
                <a:t>Co-designed, evidence-led set of recommendations for the UK, Scottish and Welsh Governments</a:t>
              </a:r>
            </a:p>
            <a:p>
              <a:pPr marL="342900" lvl="0" indent="-34290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en-GB" sz="2000" dirty="0" smtClean="0"/>
                <a:t>An international network for Housing and Ageing</a:t>
              </a:r>
              <a:endParaRPr lang="en-GB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12913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Up Arrow Callout 8"/>
          <p:cNvSpPr/>
          <p:nvPr/>
        </p:nvSpPr>
        <p:spPr>
          <a:xfrm>
            <a:off x="611560" y="4365104"/>
            <a:ext cx="5976664" cy="914400"/>
          </a:xfrm>
          <a:prstGeom prst="upArrowCallout">
            <a:avLst/>
          </a:prstGeom>
          <a:solidFill>
            <a:srgbClr val="0079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ea typeface="Calibri"/>
                <a:cs typeface="Times New Roman"/>
              </a:rPr>
              <a:t>Underpinned by adventurous qualitative </a:t>
            </a:r>
            <a:r>
              <a:rPr lang="en-GB" dirty="0" smtClean="0">
                <a:ea typeface="Calibri"/>
                <a:cs typeface="Times New Roman"/>
              </a:rPr>
              <a:t>methodology</a:t>
            </a:r>
            <a:endParaRPr lang="en-GB" dirty="0">
              <a:ea typeface="Calibri"/>
              <a:cs typeface="Times New Roman"/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403171304"/>
              </p:ext>
            </p:extLst>
          </p:nvPr>
        </p:nvGraphicFramePr>
        <p:xfrm>
          <a:off x="323528" y="1208436"/>
          <a:ext cx="6480720" cy="3300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Title 5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80000" cy="1332000"/>
          </a:xfrm>
        </p:spPr>
        <p:txBody>
          <a:bodyPr/>
          <a:lstStyle/>
          <a:p>
            <a:r>
              <a:rPr lang="en-GB" dirty="0" smtClean="0"/>
              <a:t>Our approach underpinning the programme</a:t>
            </a:r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6948264" y="2060848"/>
            <a:ext cx="2027313" cy="2104562"/>
            <a:chOff x="2305879" y="968311"/>
            <a:chExt cx="1883297" cy="1883492"/>
          </a:xfrm>
        </p:grpSpPr>
        <p:sp>
          <p:nvSpPr>
            <p:cNvPr id="7" name="Oval 6"/>
            <p:cNvSpPr/>
            <p:nvPr/>
          </p:nvSpPr>
          <p:spPr>
            <a:xfrm>
              <a:off x="2305879" y="968311"/>
              <a:ext cx="1883297" cy="1883492"/>
            </a:xfrm>
            <a:prstGeom prst="ellipse">
              <a:avLst/>
            </a:prstGeom>
          </p:spPr>
          <p:style>
            <a:lnRef idx="2">
              <a:schemeClr val="accent5">
                <a:hueOff val="-528626"/>
                <a:satOff val="-25061"/>
                <a:lumOff val="7843"/>
                <a:alphaOff val="0"/>
              </a:schemeClr>
            </a:lnRef>
            <a:fillRef idx="1">
              <a:schemeClr val="accent5">
                <a:hueOff val="-528626"/>
                <a:satOff val="-25061"/>
                <a:lumOff val="7843"/>
                <a:alphaOff val="0"/>
              </a:schemeClr>
            </a:fillRef>
            <a:effectRef idx="0">
              <a:schemeClr val="accent5">
                <a:hueOff val="-528626"/>
                <a:satOff val="-25061"/>
                <a:lumOff val="784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Oval 4"/>
            <p:cNvSpPr/>
            <p:nvPr/>
          </p:nvSpPr>
          <p:spPr>
            <a:xfrm>
              <a:off x="2581681" y="1244142"/>
              <a:ext cx="1331693" cy="13318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33020" rIns="33020" bIns="3302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600" kern="1200" dirty="0" smtClean="0"/>
                <a:t>Place and Belonging</a:t>
              </a:r>
              <a:endParaRPr lang="en-GB" sz="26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4149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‘Serious Game’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352928" cy="4842662"/>
          </a:xfrm>
        </p:spPr>
        <p:txBody>
          <a:bodyPr/>
          <a:lstStyle/>
          <a:p>
            <a:r>
              <a:rPr lang="en-GB" b="1" dirty="0" smtClean="0"/>
              <a:t>A </a:t>
            </a:r>
            <a:r>
              <a:rPr lang="en-GB" b="1" dirty="0"/>
              <a:t>‘Serious Game' - a bespoke, personalised, strategic exercise - will be delivered </a:t>
            </a:r>
            <a:r>
              <a:rPr lang="en-GB" b="1" dirty="0" smtClean="0"/>
              <a:t>today to </a:t>
            </a:r>
            <a:r>
              <a:rPr lang="en-GB" b="1" dirty="0"/>
              <a:t>allow </a:t>
            </a:r>
            <a:r>
              <a:rPr lang="en-GB" b="1" dirty="0" smtClean="0"/>
              <a:t>you </a:t>
            </a:r>
            <a:r>
              <a:rPr lang="en-GB" b="1" dirty="0"/>
              <a:t>to negotiate potential obstacles for delivering Housing and Ageing strategies by 2030.</a:t>
            </a:r>
            <a:r>
              <a:rPr lang="en-GB" dirty="0"/>
              <a:t> 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The game will facilitate knowledge exchange by involving participants in taking on different </a:t>
            </a:r>
            <a:r>
              <a:rPr lang="en-GB" dirty="0" smtClean="0"/>
              <a:t>perspectives </a:t>
            </a:r>
            <a:r>
              <a:rPr lang="en-GB" dirty="0"/>
              <a:t>within policy and practice, and managing different scenarios. 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6" name="Picture 5" descr="C:\Users\Vikki\Downloads\20180426_153824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861048"/>
            <a:ext cx="3941589" cy="22705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2069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Rules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980728"/>
            <a:ext cx="8244456" cy="518457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Chatham House Rule - information disclosed during </a:t>
            </a:r>
            <a:r>
              <a:rPr lang="en-GB" sz="2000" dirty="0" smtClean="0"/>
              <a:t>the events may </a:t>
            </a:r>
            <a:r>
              <a:rPr lang="en-GB" sz="2000" dirty="0"/>
              <a:t>be reported by those present, but the source of that information may not be explicitly or implicitly </a:t>
            </a:r>
            <a:r>
              <a:rPr lang="en-GB" sz="2000" dirty="0" smtClean="0"/>
              <a:t>identified.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We will be recording your feedback today via ‘reporters’ – our PhD students – taking notes. Names will not be recorded.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Remember we are gathering qualitative evidence about topics, discussions, decisions </a:t>
            </a:r>
            <a:r>
              <a:rPr lang="en-GB" sz="2000" dirty="0" err="1" smtClean="0"/>
              <a:t>etc</a:t>
            </a:r>
            <a:r>
              <a:rPr lang="en-GB" sz="2000" dirty="0" smtClean="0"/>
              <a:t> – all responses will be anonymised.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We will be taking photos and tweeting about the event </a:t>
            </a:r>
            <a:r>
              <a:rPr lang="en-GB" sz="2000" dirty="0" smtClean="0"/>
              <a:t>(please sign our form!)</a:t>
            </a:r>
            <a:r>
              <a:rPr lang="en-GB" sz="2000" b="1" u="sng" dirty="0" smtClean="0"/>
              <a:t> #</a:t>
            </a:r>
            <a:r>
              <a:rPr lang="en-GB" sz="2000" b="1" u="sng" dirty="0" err="1" smtClean="0"/>
              <a:t>housingandageing</a:t>
            </a:r>
            <a:r>
              <a:rPr lang="en-GB" sz="2000" b="1" u="sng" dirty="0" smtClean="0"/>
              <a:t> </a:t>
            </a:r>
            <a:r>
              <a:rPr lang="en-GB" sz="2000" dirty="0" smtClean="0"/>
              <a:t>– if you do not wish to have your photo taken please let the photographer know.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Remember this is all voluntary, and if you want to opt out of the research element of the event please just let us know.</a:t>
            </a:r>
            <a:endParaRPr lang="en-GB" sz="2000" dirty="0"/>
          </a:p>
        </p:txBody>
      </p:sp>
      <p:pic>
        <p:nvPicPr>
          <p:cNvPr id="6146" name="Picture 2" descr="C:\Users\vm8\AppData\Local\Microsoft\Windows\Temporary Internet Files\Content.IE5\JWB3XFBN\Found-Icons-in-HK-2014111931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394140"/>
            <a:ext cx="1014989" cy="855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vm8\AppData\Local\Microsoft\Windows\Temporary Internet Files\Content.IE5\N8YQXWP0\editar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7839" y="188639"/>
            <a:ext cx="732014" cy="740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256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Todays agenda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420452"/>
              </p:ext>
            </p:extLst>
          </p:nvPr>
        </p:nvGraphicFramePr>
        <p:xfrm>
          <a:off x="395536" y="836712"/>
          <a:ext cx="8280920" cy="52291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1228"/>
                <a:gridCol w="5031990"/>
                <a:gridCol w="2087702"/>
              </a:tblGrid>
              <a:tr h="2484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285" marR="4628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285" marR="4628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Leading</a:t>
                      </a:r>
                      <a:endParaRPr lang="en-GB" sz="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285" marR="46285" marT="0" marB="0"/>
                </a:tc>
              </a:tr>
              <a:tr h="4968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595959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09.00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595959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Arrive and refreshments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595959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84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595959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09.15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595959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Welcome and outline of event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595959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Vikki McCall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52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595959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09.30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595959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Address from the Minister for Local Government and Housing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595959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Kevin Stewart MSP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68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595959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10.00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595959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Address from the Minister for Housing and Regeneration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595959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Rebecca Evans AM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84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595959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10.30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595959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Background of policy development and processes – how can we learn from each other in England, Scotland and Wales?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rgbClr val="595959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Judith Phillips and Vikki McCall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84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595959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10.45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595959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Ageing in Place – looking at housing from a more holistic perspective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595959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Ryan Woolrych and Judith Sixsmith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84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595959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11.00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595959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Break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595959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84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595959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11.15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595959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Where are we in Wales?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rgbClr val="595959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Led </a:t>
                      </a:r>
                      <a:r>
                        <a:rPr lang="en-GB" sz="1100" dirty="0">
                          <a:solidFill>
                            <a:srgbClr val="595959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by Judith Phillips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84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595959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11.35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595959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Where are we in Scotland?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rgbClr val="595959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Led </a:t>
                      </a:r>
                      <a:r>
                        <a:rPr lang="en-GB" sz="1100" dirty="0">
                          <a:solidFill>
                            <a:srgbClr val="595959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by Jim </a:t>
                      </a:r>
                      <a:r>
                        <a:rPr lang="en-GB" sz="1100" dirty="0" err="1" smtClean="0">
                          <a:solidFill>
                            <a:srgbClr val="595959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Eadie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84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595959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11.55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595959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Where are we in England?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595959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Led by HousingLIN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84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595959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12.15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595959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Briefing on the Serious Game  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595959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Jim Wallman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84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595959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12.30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595959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Lunch and knowledge exchange across the UK, Scottish and Welsh experiences and scenario planning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595959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595959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ALL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84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595959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14.45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595959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Briefing and summary 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595959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Jim Wallman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68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595959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15.15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595959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Recommendations for the UK, Scottish and Welsh Governments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595959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Vikki McCall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032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jaenergy2-square">
  <a:themeElements>
    <a:clrScheme name="energygreen">
      <a:dk1>
        <a:srgbClr val="8DBA37"/>
      </a:dk1>
      <a:lt1>
        <a:srgbClr val="FFFFFF"/>
      </a:lt1>
      <a:dk2>
        <a:srgbClr val="8FBA37"/>
      </a:dk2>
      <a:lt2>
        <a:srgbClr val="FFFFFF"/>
      </a:lt2>
      <a:accent1>
        <a:srgbClr val="8DBB37"/>
      </a:accent1>
      <a:accent2>
        <a:srgbClr val="A7CB6D"/>
      </a:accent2>
      <a:accent3>
        <a:srgbClr val="C3DB9A"/>
      </a:accent3>
      <a:accent4>
        <a:srgbClr val="DCE9C4"/>
      </a:accent4>
      <a:accent5>
        <a:srgbClr val="006938"/>
      </a:accent5>
      <a:accent6>
        <a:srgbClr val="628B64"/>
      </a:accent6>
      <a:hlink>
        <a:srgbClr val="61B3E3"/>
      </a:hlink>
      <a:folHlink>
        <a:srgbClr val="3F7BB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7934"/>
        </a:solidFill>
        <a:ln>
          <a:noFill/>
        </a:ln>
      </a:spPr>
      <a:bodyPr rtlCol="0" anchor="ctr"/>
      <a:lstStyle>
        <a:defPPr algn="ctr">
          <a:defRPr dirty="0">
            <a:latin typeface="Calibri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majaenergy2-square" id="{0916858B-B8A2-4B08-AD4B-C8AB34B9C13C}" vid="{1E0A3D7D-FA99-4F08-9109-EB73AEA5C48F}"/>
    </a:ext>
  </a:extLst>
</a:theme>
</file>

<file path=ppt/theme/theme2.xml><?xml version="1.0" encoding="utf-8"?>
<a:theme xmlns:a="http://schemas.openxmlformats.org/drawingml/2006/main" name="UoS Energy 1 Blue">
  <a:themeElements>
    <a:clrScheme name="energyorange">
      <a:dk1>
        <a:srgbClr val="D4752E"/>
      </a:dk1>
      <a:lt1>
        <a:srgbClr val="FFFFFF"/>
      </a:lt1>
      <a:dk2>
        <a:srgbClr val="D4752E"/>
      </a:dk2>
      <a:lt2>
        <a:srgbClr val="FFFFFF"/>
      </a:lt2>
      <a:accent1>
        <a:srgbClr val="D3752E"/>
      </a:accent1>
      <a:accent2>
        <a:srgbClr val="F4A365"/>
      </a:accent2>
      <a:accent3>
        <a:srgbClr val="F8BF91"/>
      </a:accent3>
      <a:accent4>
        <a:srgbClr val="FBDABD"/>
      </a:accent4>
      <a:accent5>
        <a:srgbClr val="DF4513"/>
      </a:accent5>
      <a:accent6>
        <a:srgbClr val="EA8350"/>
      </a:accent6>
      <a:hlink>
        <a:srgbClr val="61B3E3"/>
      </a:hlink>
      <a:folHlink>
        <a:srgbClr val="3F7BB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7934"/>
        </a:solidFill>
        <a:ln>
          <a:noFill/>
        </a:ln>
      </a:spPr>
      <a:bodyPr rtlCol="0" anchor="ctr"/>
      <a:lstStyle>
        <a:defPPr algn="ctr">
          <a:defRPr dirty="0">
            <a:latin typeface="Calibri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Energy 1" id="{C5ABD442-A72D-FD46-930F-E726137513EC}" vid="{2B4FC275-8A72-1847-BC25-A1C066351A94}"/>
    </a:ext>
  </a:extLst>
</a:theme>
</file>

<file path=ppt/theme/theme3.xml><?xml version="1.0" encoding="utf-8"?>
<a:theme xmlns:a="http://schemas.openxmlformats.org/drawingml/2006/main" name="UoS Energy 1 Red">
  <a:themeElements>
    <a:clrScheme name="energypurple">
      <a:dk1>
        <a:srgbClr val="572B82"/>
      </a:dk1>
      <a:lt1>
        <a:srgbClr val="FFFFFF"/>
      </a:lt1>
      <a:dk2>
        <a:srgbClr val="572B82"/>
      </a:dk2>
      <a:lt2>
        <a:srgbClr val="FFFFFF"/>
      </a:lt2>
      <a:accent1>
        <a:srgbClr val="572B82"/>
      </a:accent1>
      <a:accent2>
        <a:srgbClr val="8561A4"/>
      </a:accent2>
      <a:accent3>
        <a:srgbClr val="A48DBF"/>
      </a:accent3>
      <a:accent4>
        <a:srgbClr val="C7BADA"/>
      </a:accent4>
      <a:accent5>
        <a:srgbClr val="635286"/>
      </a:accent5>
      <a:accent6>
        <a:srgbClr val="8C7DA5"/>
      </a:accent6>
      <a:hlink>
        <a:srgbClr val="EE7723"/>
      </a:hlink>
      <a:folHlink>
        <a:srgbClr val="F4A36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7934"/>
        </a:solidFill>
        <a:ln>
          <a:noFill/>
        </a:ln>
      </a:spPr>
      <a:bodyPr rtlCol="0" anchor="ctr"/>
      <a:lstStyle>
        <a:defPPr algn="ctr">
          <a:defRPr dirty="0">
            <a:latin typeface="Calibri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Energy 1" id="{C5ABD442-A72D-FD46-930F-E726137513EC}" vid="{AD567B19-D96A-5641-9DAB-ED9542F1FC49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majaenergy2-square</Template>
  <TotalTime>315</TotalTime>
  <Words>698</Words>
  <Application>Microsoft Office PowerPoint</Application>
  <PresentationFormat>On-screen Show (4:3)</PresentationFormat>
  <Paragraphs>93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majaenergy2-square</vt:lpstr>
      <vt:lpstr>UoS Energy 1 Blue</vt:lpstr>
      <vt:lpstr>UoS Energy 1 Red</vt:lpstr>
      <vt:lpstr>PowerPoint Presentation</vt:lpstr>
      <vt:lpstr>Welcome</vt:lpstr>
      <vt:lpstr>Who are we?</vt:lpstr>
      <vt:lpstr>PowerPoint Presentation</vt:lpstr>
      <vt:lpstr>Our Strategic  Programme</vt:lpstr>
      <vt:lpstr>Our approach underpinning the programme</vt:lpstr>
      <vt:lpstr>The ‘Serious Game’</vt:lpstr>
      <vt:lpstr>The Rules</vt:lpstr>
      <vt:lpstr>Todays agenda</vt:lpstr>
      <vt:lpstr>Final conference event</vt:lpstr>
    </vt:vector>
  </TitlesOfParts>
  <Company>University of Stirling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Vikki McCall</dc:creator>
  <cp:lastModifiedBy>Vikki McCall</cp:lastModifiedBy>
  <cp:revision>20</cp:revision>
  <cp:lastPrinted>2018-04-26T13:32:48Z</cp:lastPrinted>
  <dcterms:created xsi:type="dcterms:W3CDTF">2018-04-25T16:02:39Z</dcterms:created>
  <dcterms:modified xsi:type="dcterms:W3CDTF">2018-05-23T08:40:57Z</dcterms:modified>
</cp:coreProperties>
</file>